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67" r:id="rId4"/>
    <p:sldId id="268" r:id="rId5"/>
    <p:sldId id="260" r:id="rId6"/>
    <p:sldId id="262" r:id="rId7"/>
    <p:sldId id="264" r:id="rId8"/>
    <p:sldId id="270" r:id="rId9"/>
    <p:sldId id="272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C1113"/>
    <a:srgbClr val="E6E6E6"/>
    <a:srgbClr val="0C1214"/>
    <a:srgbClr val="141C22"/>
    <a:srgbClr val="2E3C3D"/>
    <a:srgbClr val="0A0A0B"/>
    <a:srgbClr val="A4BCB8"/>
    <a:srgbClr val="E68A6C"/>
    <a:srgbClr val="5B3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89535" autoAdjust="0"/>
  </p:normalViewPr>
  <p:slideViewPr>
    <p:cSldViewPr snapToGrid="0" showGuides="1">
      <p:cViewPr varScale="1">
        <p:scale>
          <a:sx n="65" d="100"/>
          <a:sy n="65" d="100"/>
        </p:scale>
        <p:origin x="102" y="78"/>
      </p:cViewPr>
      <p:guideLst>
        <p:guide pos="3840"/>
        <p:guide orient="horz" pos="216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8CD01-CAC4-464E-BD61-B26599065980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1F249-8FF1-4F7A-BA80-252D1E825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19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F249-8FF1-4F7A-BA80-252D1E825B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06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F249-8FF1-4F7A-BA80-252D1E825B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73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F249-8FF1-4F7A-BA80-252D1E825B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43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F249-8FF1-4F7A-BA80-252D1E825B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90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F249-8FF1-4F7A-BA80-252D1E825B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46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F249-8FF1-4F7A-BA80-252D1E825B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13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F249-8FF1-4F7A-BA80-252D1E825B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85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F249-8FF1-4F7A-BA80-252D1E825B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F249-8FF1-4F7A-BA80-252D1E825B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49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F249-8FF1-4F7A-BA80-252D1E825B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74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F249-8FF1-4F7A-BA80-252D1E825B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10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69859-0820-46A9-983C-367FE9FEE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3D8C03-F208-434C-9E61-3F553E2B2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6EC55-C397-4518-AF2C-5317C200F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32BD9-22EE-4DA0-BDF9-25E09F070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68D2F-4B40-4FC3-AA36-C2D237A8F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696D-D057-4EE6-BFD4-7935F43F4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9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249C-DA14-4473-A2B0-04DBF9C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91B49-6F8F-44CC-B1B0-5C33DB41D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D7557-5C28-4211-8930-F4223C4F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0A697-AE8C-43FF-82E0-8BDC5BA1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3E22B-702C-4FAF-BE2E-35E192950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696D-D057-4EE6-BFD4-7935F43F4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59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DC5E9E-9CE2-48BC-A9B2-BCB0A8045E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85C538-C81E-4627-B83D-3B49DF489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47465-C567-4B32-A800-8744A40C3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96D6E-A387-4AF2-9F5F-35614068D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36572-AA88-4D68-9C0B-DF85C744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696D-D057-4EE6-BFD4-7935F43F4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28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B9C1B-C38C-423D-ABEB-C719976B2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5200" cy="587375"/>
          </a:xfrm>
        </p:spPr>
        <p:txBody>
          <a:bodyPr lIns="0" tIns="0" rIns="0" bIns="0">
            <a:noAutofit/>
          </a:bodyPr>
          <a:lstStyle>
            <a:lvl1pPr>
              <a:defRPr sz="2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CFEDE-9839-48D4-98B3-1B4AA6D4B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85875"/>
            <a:ext cx="11125200" cy="4891088"/>
          </a:xfr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FC844-5AB1-4034-A3B1-CE9E66F64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925" y="6448426"/>
            <a:ext cx="4114800" cy="180974"/>
          </a:xfrm>
        </p:spPr>
        <p:txBody>
          <a:bodyPr lIns="0" tIns="0" rIns="0" bIns="0"/>
          <a:lstStyle>
            <a:lvl1pPr algn="l">
              <a:defRPr sz="1000" i="1"/>
            </a:lvl1pPr>
          </a:lstStyle>
          <a:p>
            <a:r>
              <a:rPr lang="en-US"/>
              <a:t>Footer Here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3D042-2361-4781-B7EC-A1C1A2397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0944" y="6448426"/>
            <a:ext cx="297656" cy="180974"/>
          </a:xfrm>
        </p:spPr>
        <p:txBody>
          <a:bodyPr lIns="0" tIns="0" rIns="0" bIns="0"/>
          <a:lstStyle>
            <a:lvl1pPr algn="ctr">
              <a:defRPr b="1">
                <a:latin typeface="+mj-lt"/>
              </a:defRPr>
            </a:lvl1pPr>
          </a:lstStyle>
          <a:p>
            <a:fld id="{0EB2696D-D057-4EE6-BFD4-7935F43F4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297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 userDrawn="1">
          <p15:clr>
            <a:srgbClr val="FBAE40"/>
          </p15:clr>
        </p15:guide>
        <p15:guide id="2" pos="734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F593-DCA1-4BCE-8D16-0DABC8AB7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F7D28-9D97-4763-BAC6-D79D7C197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6E83F-AB31-474E-93D9-D6F7F92CF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126F3-3145-4185-85A8-7657DCA34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4BD71-61DC-44DE-847B-EE84D669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696D-D057-4EE6-BFD4-7935F43F4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57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2E7A-324C-4AAB-B4DB-2FD6337C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E3823-E279-4F6E-AC57-5F4EB8C90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7457DB-3CFD-4969-A11B-8DBC334A0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646E1-9815-4BC7-B33F-42E4AD83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9DCC5-507B-4999-9B3E-897163D3F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882A4-AE70-4D2B-AB0F-80E92A790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696D-D057-4EE6-BFD4-7935F43F4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0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74A7-D513-474E-BC1B-64C2CC333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E03A-96B2-4A44-B9E7-04B72EF0A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375A1-60EE-45EB-8D99-91F295FE0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890645-8619-4A68-A8A0-BC8681940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9F4D43-E466-4286-9BCE-28B0813BFB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71AF05-64B1-4361-9DD0-E083EAB77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F2AB43-5A1D-442A-B2E0-5C7787976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A58CE0-B528-4A4A-B18B-A49593B3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696D-D057-4EE6-BFD4-7935F43F4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86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68BC-59A4-434D-AC14-A784ED50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2174A9-2EA7-4485-85FB-EA9C30761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3E8402-C090-444B-A697-BEF0CC9DD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D50DF-E828-436C-8B93-42677D19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696D-D057-4EE6-BFD4-7935F43F4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4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63D5DF-6900-4293-B355-5703E14BA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BB49C2-25D0-482F-9D89-940AD143E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ED890-73DB-4383-B14E-7F191F8A8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696D-D057-4EE6-BFD4-7935F43F4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7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B412-D229-4957-A5E2-947E00148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90F38-26F5-4F98-A3DD-CA1143103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0048E-92B1-4687-896F-4DB4C1297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3A74F-DC9C-4EA9-9344-F40889546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A67EE-80A3-4CA3-BD6A-9ECA0D954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5F29D-884D-45FD-90F6-EFB109C22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696D-D057-4EE6-BFD4-7935F43F4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1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B074D-7A0E-402E-96F1-E6648AB9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B3C48A-7635-4D05-875E-16AAEEFBC2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6610D-539B-4574-AD19-5FE66BBA6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91C63-69F2-4FF7-9DA4-03AB53DBB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7796A-414A-494A-ADD5-F06A46E66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F7B51-0DB1-4D96-AEE7-2727DAA7F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696D-D057-4EE6-BFD4-7935F43F4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75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03E4E-AA53-4576-9143-BDA9F4D01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C900F-26E5-4554-96A0-08E363852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F3F12-A9DB-4F65-BBF9-2E3F9A666A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0D0CA-C12F-4996-BF74-9C05F85FC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818A4-66C4-474D-B6E2-E11D4B9EF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2696D-D057-4EE6-BFD4-7935F43F4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93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12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7.gif"/><Relationship Id="rId5" Type="http://schemas.openxmlformats.org/officeDocument/2006/relationships/image" Target="../media/image43.svg"/><Relationship Id="rId10" Type="http://schemas.openxmlformats.org/officeDocument/2006/relationships/image" Target="../media/image16.gif"/><Relationship Id="rId4" Type="http://schemas.openxmlformats.org/officeDocument/2006/relationships/image" Target="../media/image14.png"/><Relationship Id="rId9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gif"/><Relationship Id="rId5" Type="http://schemas.openxmlformats.org/officeDocument/2006/relationships/image" Target="../media/image43.svg"/><Relationship Id="rId10" Type="http://schemas.openxmlformats.org/officeDocument/2006/relationships/image" Target="../media/image19.gif"/><Relationship Id="rId4" Type="http://schemas.openxmlformats.org/officeDocument/2006/relationships/image" Target="../media/image14.png"/><Relationship Id="rId9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8A1247-D37A-4798-A95C-12D10299FF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C12C41B-99FE-4DB5-B407-56A614B692F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10910719" y="0"/>
            <a:chExt cx="12192000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2DE01C7-7F2F-4929-B124-AC5490C97541}"/>
                </a:ext>
              </a:extLst>
            </p:cNvPr>
            <p:cNvSpPr/>
            <p:nvPr/>
          </p:nvSpPr>
          <p:spPr>
            <a:xfrm>
              <a:off x="10910719" y="0"/>
              <a:ext cx="4622801" cy="6858000"/>
            </a:xfrm>
            <a:custGeom>
              <a:avLst/>
              <a:gdLst>
                <a:gd name="connsiteX0" fmla="*/ 0 w 4622801"/>
                <a:gd name="connsiteY0" fmla="*/ 0 h 6858000"/>
                <a:gd name="connsiteX1" fmla="*/ 4622801 w 4622801"/>
                <a:gd name="connsiteY1" fmla="*/ 0 h 6858000"/>
                <a:gd name="connsiteX2" fmla="*/ 3149601 w 4622801"/>
                <a:gd name="connsiteY2" fmla="*/ 6858000 h 6858000"/>
                <a:gd name="connsiteX3" fmla="*/ 0 w 4622801"/>
                <a:gd name="connsiteY3" fmla="*/ 6858000 h 6858000"/>
                <a:gd name="connsiteX4" fmla="*/ 0 w 462280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801" h="6858000">
                  <a:moveTo>
                    <a:pt x="0" y="0"/>
                  </a:moveTo>
                  <a:lnTo>
                    <a:pt x="4622801" y="0"/>
                  </a:lnTo>
                  <a:lnTo>
                    <a:pt x="314960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31C1F">
                    <a:alpha val="60000"/>
                  </a:srgbClr>
                </a:gs>
                <a:gs pos="100000">
                  <a:schemeClr val="tx1">
                    <a:lumMod val="95000"/>
                    <a:lumOff val="5000"/>
                    <a:alpha val="7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6917CBE-B819-41C1-91E6-01FDE0E723A8}"/>
                </a:ext>
              </a:extLst>
            </p:cNvPr>
            <p:cNvSpPr/>
            <p:nvPr/>
          </p:nvSpPr>
          <p:spPr>
            <a:xfrm>
              <a:off x="18479919" y="0"/>
              <a:ext cx="4622800" cy="6858000"/>
            </a:xfrm>
            <a:custGeom>
              <a:avLst/>
              <a:gdLst>
                <a:gd name="connsiteX0" fmla="*/ 1473200 w 4622800"/>
                <a:gd name="connsiteY0" fmla="*/ 0 h 6858000"/>
                <a:gd name="connsiteX1" fmla="*/ 4622800 w 4622800"/>
                <a:gd name="connsiteY1" fmla="*/ 0 h 6858000"/>
                <a:gd name="connsiteX2" fmla="*/ 4622800 w 4622800"/>
                <a:gd name="connsiteY2" fmla="*/ 6858000 h 6858000"/>
                <a:gd name="connsiteX3" fmla="*/ 0 w 4622800"/>
                <a:gd name="connsiteY3" fmla="*/ 6858000 h 6858000"/>
                <a:gd name="connsiteX4" fmla="*/ 1473200 w 46228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800" h="6858000">
                  <a:moveTo>
                    <a:pt x="1473200" y="0"/>
                  </a:moveTo>
                  <a:lnTo>
                    <a:pt x="4622800" y="0"/>
                  </a:lnTo>
                  <a:lnTo>
                    <a:pt x="4622800" y="6858000"/>
                  </a:lnTo>
                  <a:lnTo>
                    <a:pt x="0" y="6858000"/>
                  </a:lnTo>
                  <a:lnTo>
                    <a:pt x="14732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31C1F">
                    <a:alpha val="60000"/>
                  </a:srgbClr>
                </a:gs>
                <a:gs pos="100000">
                  <a:schemeClr val="tx1">
                    <a:lumMod val="95000"/>
                    <a:lumOff val="5000"/>
                    <a:alpha val="7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arallelogram 4">
            <a:extLst>
              <a:ext uri="{FF2B5EF4-FFF2-40B4-BE49-F238E27FC236}">
                <a16:creationId xmlns:a16="http://schemas.microsoft.com/office/drawing/2014/main" id="{C8D93B32-EB6D-4EF4-8F39-A05A986CC3E5}"/>
              </a:ext>
            </a:extLst>
          </p:cNvPr>
          <p:cNvSpPr/>
          <p:nvPr/>
        </p:nvSpPr>
        <p:spPr>
          <a:xfrm>
            <a:off x="3149600" y="0"/>
            <a:ext cx="5892800" cy="6858000"/>
          </a:xfrm>
          <a:prstGeom prst="parallelogram">
            <a:avLst/>
          </a:prstGeom>
          <a:solidFill>
            <a:srgbClr val="FFC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6583B-EEE6-4512-820B-66749C05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050" y="570883"/>
            <a:ext cx="9876526" cy="2659190"/>
          </a:xfrm>
        </p:spPr>
        <p:txBody>
          <a:bodyPr wrap="square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FPS 	MULTIPLAYER</a:t>
            </a:r>
            <a:endParaRPr lang="en-US" sz="9600" dirty="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E4E91E-BEED-4798-AB96-2C4AF26D54DE}"/>
              </a:ext>
            </a:extLst>
          </p:cNvPr>
          <p:cNvSpPr txBox="1">
            <a:spLocks/>
          </p:cNvSpPr>
          <p:nvPr/>
        </p:nvSpPr>
        <p:spPr>
          <a:xfrm>
            <a:off x="7569200" y="3230073"/>
            <a:ext cx="4923640" cy="132959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9600" dirty="0">
                <a:solidFill>
                  <a:schemeClr val="bg1"/>
                </a:solidFill>
              </a:rPr>
              <a:t>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AAE0B-0099-4B76-BF8F-19CD04B10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747" y="4236182"/>
            <a:ext cx="2790478" cy="323486"/>
          </a:xfr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FPS MULTIPLAYER GAME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D333D7-909D-468E-B7BE-125F3D9112FD}"/>
              </a:ext>
            </a:extLst>
          </p:cNvPr>
          <p:cNvSpPr/>
          <p:nvPr/>
        </p:nvSpPr>
        <p:spPr>
          <a:xfrm>
            <a:off x="1168747" y="4920906"/>
            <a:ext cx="1800562" cy="4587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300" dirty="0">
                <a:solidFill>
                  <a:schemeClr val="bg1"/>
                </a:solidFill>
                <a:latin typeface="+mj-lt"/>
              </a:rPr>
              <a:t>PLAY NOW</a:t>
            </a:r>
          </a:p>
        </p:txBody>
      </p:sp>
    </p:spTree>
    <p:extLst>
      <p:ext uri="{BB962C8B-B14F-4D97-AF65-F5344CB8AC3E}">
        <p14:creationId xmlns:p14="http://schemas.microsoft.com/office/powerpoint/2010/main" val="385056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780333-60C1-4DE5-8BC8-47A467F95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6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D9F4179-60D4-44DD-845A-2D60EC92C1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31C1F">
                  <a:alpha val="60000"/>
                </a:srgbClr>
              </a:gs>
              <a:gs pos="100000">
                <a:schemeClr val="tx1">
                  <a:lumMod val="95000"/>
                  <a:lumOff val="5000"/>
                  <a:alpha val="7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EEA9A-F4E7-421A-A014-1E32BEA19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696D-D057-4EE6-BFD4-7935F43F458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9DD5F7B-5C91-4B31-9FC1-E4CA52B89901}"/>
              </a:ext>
            </a:extLst>
          </p:cNvPr>
          <p:cNvGrpSpPr/>
          <p:nvPr/>
        </p:nvGrpSpPr>
        <p:grpSpPr>
          <a:xfrm>
            <a:off x="8331898" y="4744268"/>
            <a:ext cx="3089728" cy="663434"/>
            <a:chOff x="8934671" y="4774454"/>
            <a:chExt cx="3089728" cy="663434"/>
          </a:xfrm>
        </p:grpSpPr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201B2301-E67E-4712-9763-0FF758D20A5B}"/>
                </a:ext>
              </a:extLst>
            </p:cNvPr>
            <p:cNvSpPr txBox="1">
              <a:spLocks/>
            </p:cNvSpPr>
            <p:nvPr/>
          </p:nvSpPr>
          <p:spPr>
            <a:xfrm>
              <a:off x="8934671" y="5154862"/>
              <a:ext cx="3089728" cy="28302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sz="1400" dirty="0" smtClean="0">
                  <a:solidFill>
                    <a:schemeClr val="bg1"/>
                  </a:solidFill>
                </a:rPr>
                <a:t>For multiplayer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1C669A23-9D81-4A54-8D0D-3CED0175F0E7}"/>
                </a:ext>
              </a:extLst>
            </p:cNvPr>
            <p:cNvSpPr txBox="1">
              <a:spLocks/>
            </p:cNvSpPr>
            <p:nvPr/>
          </p:nvSpPr>
          <p:spPr>
            <a:xfrm>
              <a:off x="8934671" y="4774454"/>
              <a:ext cx="3089728" cy="30777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 smtClean="0">
                  <a:solidFill>
                    <a:srgbClr val="FFC000"/>
                  </a:solidFill>
                  <a:latin typeface="+mj-lt"/>
                </a:rPr>
                <a:t>Photon / Mirror/ Unet</a:t>
              </a:r>
              <a:endParaRPr lang="en-US" sz="2000" b="1" dirty="0">
                <a:solidFill>
                  <a:srgbClr val="FFC000"/>
                </a:solidFill>
                <a:latin typeface="+mj-lt"/>
              </a:endParaRPr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46355AAF-B069-4340-A1BE-0C7CD2FC8389}"/>
              </a:ext>
            </a:extLst>
          </p:cNvPr>
          <p:cNvSpPr/>
          <p:nvPr/>
        </p:nvSpPr>
        <p:spPr>
          <a:xfrm>
            <a:off x="7039044" y="4991050"/>
            <a:ext cx="925574" cy="925572"/>
          </a:xfrm>
          <a:prstGeom prst="ellipse">
            <a:avLst/>
          </a:prstGeom>
          <a:noFill/>
          <a:ln w="9525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6583B-EEE6-4512-820B-66749C05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690" y="5257130"/>
            <a:ext cx="5008943" cy="914096"/>
          </a:xfrm>
        </p:spPr>
        <p:txBody>
          <a:bodyPr wrap="square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Tools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ADBEC235-FEF7-41F9-8019-B00B0DCA4EEA}"/>
              </a:ext>
            </a:extLst>
          </p:cNvPr>
          <p:cNvSpPr/>
          <p:nvPr/>
        </p:nvSpPr>
        <p:spPr>
          <a:xfrm>
            <a:off x="-141338" y="1405583"/>
            <a:ext cx="7643169" cy="7643167"/>
          </a:xfrm>
          <a:prstGeom prst="arc">
            <a:avLst>
              <a:gd name="adj1" fmla="val 640192"/>
              <a:gd name="adj2" fmla="val 1189046"/>
            </a:avLst>
          </a:prstGeom>
          <a:ln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DA34D6C-804F-4EBA-A7EB-C46440183D99}"/>
              </a:ext>
            </a:extLst>
          </p:cNvPr>
          <p:cNvSpPr/>
          <p:nvPr/>
        </p:nvSpPr>
        <p:spPr>
          <a:xfrm>
            <a:off x="6579318" y="3063490"/>
            <a:ext cx="925574" cy="925572"/>
          </a:xfrm>
          <a:prstGeom prst="ellipse">
            <a:avLst/>
          </a:prstGeom>
          <a:noFill/>
          <a:ln w="9525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9F682F1-B376-4D5F-A2AA-B09718FB0E8C}"/>
              </a:ext>
            </a:extLst>
          </p:cNvPr>
          <p:cNvSpPr/>
          <p:nvPr/>
        </p:nvSpPr>
        <p:spPr>
          <a:xfrm>
            <a:off x="5078059" y="1414893"/>
            <a:ext cx="925574" cy="925572"/>
          </a:xfrm>
          <a:prstGeom prst="ellipse">
            <a:avLst/>
          </a:prstGeom>
          <a:noFill/>
          <a:ln w="9525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2775FF6-7DC4-4E84-9BE1-45C253BE8008}"/>
              </a:ext>
            </a:extLst>
          </p:cNvPr>
          <p:cNvGrpSpPr/>
          <p:nvPr/>
        </p:nvGrpSpPr>
        <p:grpSpPr>
          <a:xfrm>
            <a:off x="7856668" y="2803796"/>
            <a:ext cx="3089728" cy="663434"/>
            <a:chOff x="8143181" y="2197023"/>
            <a:chExt cx="3089728" cy="663434"/>
          </a:xfrm>
        </p:grpSpPr>
        <p:sp>
          <p:nvSpPr>
            <p:cNvPr id="76" name="Content Placeholder 2">
              <a:extLst>
                <a:ext uri="{FF2B5EF4-FFF2-40B4-BE49-F238E27FC236}">
                  <a16:creationId xmlns:a16="http://schemas.microsoft.com/office/drawing/2014/main" id="{AA5724DE-62A3-4155-8A51-397ABAE1C5CD}"/>
                </a:ext>
              </a:extLst>
            </p:cNvPr>
            <p:cNvSpPr txBox="1">
              <a:spLocks/>
            </p:cNvSpPr>
            <p:nvPr/>
          </p:nvSpPr>
          <p:spPr>
            <a:xfrm>
              <a:off x="8143181" y="2577431"/>
              <a:ext cx="3089728" cy="28302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sz="1400" dirty="0" smtClean="0">
                  <a:solidFill>
                    <a:schemeClr val="bg1"/>
                  </a:solidFill>
                </a:rPr>
                <a:t>For creating 3D models and assets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75B66670-BB55-4B21-AB41-560646A9826F}"/>
                </a:ext>
              </a:extLst>
            </p:cNvPr>
            <p:cNvSpPr txBox="1">
              <a:spLocks/>
            </p:cNvSpPr>
            <p:nvPr/>
          </p:nvSpPr>
          <p:spPr>
            <a:xfrm>
              <a:off x="8143181" y="2197023"/>
              <a:ext cx="1865084" cy="30777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endParaRPr lang="en-US" sz="2000" b="1" dirty="0">
                <a:solidFill>
                  <a:srgbClr val="FFC000"/>
                </a:solidFill>
                <a:latin typeface="+mj-lt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10996B8-140E-4B52-BAE4-17B0F8A2F340}"/>
              </a:ext>
            </a:extLst>
          </p:cNvPr>
          <p:cNvGrpSpPr/>
          <p:nvPr/>
        </p:nvGrpSpPr>
        <p:grpSpPr>
          <a:xfrm>
            <a:off x="6392459" y="1007382"/>
            <a:ext cx="3089728" cy="663434"/>
            <a:chOff x="9430069" y="386466"/>
            <a:chExt cx="3089728" cy="663434"/>
          </a:xfrm>
        </p:grpSpPr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5794563B-C78F-4781-B8AB-15445F140DDF}"/>
                </a:ext>
              </a:extLst>
            </p:cNvPr>
            <p:cNvSpPr txBox="1">
              <a:spLocks/>
            </p:cNvSpPr>
            <p:nvPr/>
          </p:nvSpPr>
          <p:spPr>
            <a:xfrm>
              <a:off x="9430069" y="766874"/>
              <a:ext cx="3089728" cy="28302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sz="1400" dirty="0" smtClean="0">
                  <a:solidFill>
                    <a:schemeClr val="bg1"/>
                  </a:solidFill>
                </a:rPr>
                <a:t>For creating game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1" name="Content Placeholder 2">
              <a:extLst>
                <a:ext uri="{FF2B5EF4-FFF2-40B4-BE49-F238E27FC236}">
                  <a16:creationId xmlns:a16="http://schemas.microsoft.com/office/drawing/2014/main" id="{5C02C088-6939-4C2A-BC0B-99F206E095EA}"/>
                </a:ext>
              </a:extLst>
            </p:cNvPr>
            <p:cNvSpPr txBox="1">
              <a:spLocks/>
            </p:cNvSpPr>
            <p:nvPr/>
          </p:nvSpPr>
          <p:spPr>
            <a:xfrm>
              <a:off x="9430069" y="386466"/>
              <a:ext cx="1865084" cy="30777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 smtClean="0">
                  <a:solidFill>
                    <a:srgbClr val="FFC000"/>
                  </a:solidFill>
                  <a:latin typeface="+mj-lt"/>
                </a:rPr>
                <a:t>Unity 3D </a:t>
              </a:r>
              <a:endParaRPr lang="en-US" sz="2000" b="1" dirty="0">
                <a:solidFill>
                  <a:srgbClr val="FFC000"/>
                </a:solidFill>
                <a:latin typeface="+mj-lt"/>
              </a:endParaRPr>
            </a:p>
          </p:txBody>
        </p:sp>
      </p:grpSp>
      <p:sp>
        <p:nvSpPr>
          <p:cNvPr id="87" name="Arc 86">
            <a:extLst>
              <a:ext uri="{FF2B5EF4-FFF2-40B4-BE49-F238E27FC236}">
                <a16:creationId xmlns:a16="http://schemas.microsoft.com/office/drawing/2014/main" id="{9EFA4EF2-DBB7-4600-B578-754148E6D38B}"/>
              </a:ext>
            </a:extLst>
          </p:cNvPr>
          <p:cNvSpPr/>
          <p:nvPr/>
        </p:nvSpPr>
        <p:spPr>
          <a:xfrm>
            <a:off x="-141338" y="1405583"/>
            <a:ext cx="7643169" cy="7643167"/>
          </a:xfrm>
          <a:prstGeom prst="arc">
            <a:avLst>
              <a:gd name="adj1" fmla="val 13091766"/>
              <a:gd name="adj2" fmla="val 17513372"/>
            </a:avLst>
          </a:prstGeom>
          <a:ln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E868DF4D-BFF9-4B03-841B-6E26A3B4F67A}"/>
              </a:ext>
            </a:extLst>
          </p:cNvPr>
          <p:cNvSpPr/>
          <p:nvPr/>
        </p:nvSpPr>
        <p:spPr>
          <a:xfrm>
            <a:off x="-141338" y="1405583"/>
            <a:ext cx="7643169" cy="7643167"/>
          </a:xfrm>
          <a:prstGeom prst="arc">
            <a:avLst>
              <a:gd name="adj1" fmla="val 20401900"/>
              <a:gd name="adj2" fmla="val 21395895"/>
            </a:avLst>
          </a:prstGeom>
          <a:ln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c 88">
            <a:extLst>
              <a:ext uri="{FF2B5EF4-FFF2-40B4-BE49-F238E27FC236}">
                <a16:creationId xmlns:a16="http://schemas.microsoft.com/office/drawing/2014/main" id="{68134218-AB5E-4FE4-983F-D543DD6AF41A}"/>
              </a:ext>
            </a:extLst>
          </p:cNvPr>
          <p:cNvSpPr/>
          <p:nvPr/>
        </p:nvSpPr>
        <p:spPr>
          <a:xfrm>
            <a:off x="-141338" y="1405583"/>
            <a:ext cx="7643169" cy="7643167"/>
          </a:xfrm>
          <a:prstGeom prst="arc">
            <a:avLst>
              <a:gd name="adj1" fmla="val 18359189"/>
              <a:gd name="adj2" fmla="val 19568917"/>
            </a:avLst>
          </a:prstGeom>
          <a:ln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4FAAAFD-5CBB-4CE2-AADC-62E17E57BEF0}"/>
              </a:ext>
            </a:extLst>
          </p:cNvPr>
          <p:cNvGrpSpPr/>
          <p:nvPr/>
        </p:nvGrpSpPr>
        <p:grpSpPr>
          <a:xfrm>
            <a:off x="5311733" y="1685925"/>
            <a:ext cx="420126" cy="383508"/>
            <a:chOff x="2678113" y="1465264"/>
            <a:chExt cx="346076" cy="315912"/>
          </a:xfrm>
        </p:grpSpPr>
        <p:sp>
          <p:nvSpPr>
            <p:cNvPr id="91" name="Freeform 170">
              <a:extLst>
                <a:ext uri="{FF2B5EF4-FFF2-40B4-BE49-F238E27FC236}">
                  <a16:creationId xmlns:a16="http://schemas.microsoft.com/office/drawing/2014/main" id="{04FA4E71-1BD7-464B-8295-EC7004DF6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465264"/>
              <a:ext cx="346075" cy="195263"/>
            </a:xfrm>
            <a:custGeom>
              <a:avLst/>
              <a:gdLst>
                <a:gd name="T0" fmla="*/ 218 w 218"/>
                <a:gd name="T1" fmla="*/ 0 h 123"/>
                <a:gd name="T2" fmla="*/ 0 w 218"/>
                <a:gd name="T3" fmla="*/ 90 h 123"/>
                <a:gd name="T4" fmla="*/ 85 w 218"/>
                <a:gd name="T5" fmla="*/ 123 h 123"/>
                <a:gd name="T6" fmla="*/ 218 w 218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123">
                  <a:moveTo>
                    <a:pt x="218" y="0"/>
                  </a:moveTo>
                  <a:lnTo>
                    <a:pt x="0" y="90"/>
                  </a:lnTo>
                  <a:lnTo>
                    <a:pt x="85" y="123"/>
                  </a:lnTo>
                  <a:lnTo>
                    <a:pt x="218" y="0"/>
                  </a:lnTo>
                  <a:close/>
                </a:path>
              </a:pathLst>
            </a:custGeom>
            <a:noFill/>
            <a:ln w="12700" cap="flat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171">
              <a:extLst>
                <a:ext uri="{FF2B5EF4-FFF2-40B4-BE49-F238E27FC236}">
                  <a16:creationId xmlns:a16="http://schemas.microsoft.com/office/drawing/2014/main" id="{B619AB7A-9A55-490B-A467-745E3ABC2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1" y="1465264"/>
              <a:ext cx="211138" cy="279400"/>
            </a:xfrm>
            <a:custGeom>
              <a:avLst/>
              <a:gdLst>
                <a:gd name="T0" fmla="*/ 133 w 133"/>
                <a:gd name="T1" fmla="*/ 0 h 176"/>
                <a:gd name="T2" fmla="*/ 95 w 133"/>
                <a:gd name="T3" fmla="*/ 176 h 176"/>
                <a:gd name="T4" fmla="*/ 0 w 133"/>
                <a:gd name="T5" fmla="*/ 123 h 176"/>
                <a:gd name="T6" fmla="*/ 133 w 133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76">
                  <a:moveTo>
                    <a:pt x="133" y="0"/>
                  </a:moveTo>
                  <a:lnTo>
                    <a:pt x="95" y="176"/>
                  </a:lnTo>
                  <a:lnTo>
                    <a:pt x="0" y="123"/>
                  </a:lnTo>
                  <a:lnTo>
                    <a:pt x="133" y="0"/>
                  </a:lnTo>
                  <a:close/>
                </a:path>
              </a:pathLst>
            </a:custGeom>
            <a:noFill/>
            <a:ln w="12700" cap="flat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172">
              <a:extLst>
                <a:ext uri="{FF2B5EF4-FFF2-40B4-BE49-F238E27FC236}">
                  <a16:creationId xmlns:a16="http://schemas.microsoft.com/office/drawing/2014/main" id="{948B03CB-647A-4082-8533-CAE2B3359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1" y="1660526"/>
              <a:ext cx="52388" cy="120650"/>
            </a:xfrm>
            <a:custGeom>
              <a:avLst/>
              <a:gdLst>
                <a:gd name="T0" fmla="*/ 0 w 33"/>
                <a:gd name="T1" fmla="*/ 0 h 76"/>
                <a:gd name="T2" fmla="*/ 0 w 33"/>
                <a:gd name="T3" fmla="*/ 76 h 76"/>
                <a:gd name="T4" fmla="*/ 33 w 33"/>
                <a:gd name="T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76">
                  <a:moveTo>
                    <a:pt x="0" y="0"/>
                  </a:moveTo>
                  <a:lnTo>
                    <a:pt x="0" y="76"/>
                  </a:lnTo>
                  <a:lnTo>
                    <a:pt x="33" y="19"/>
                  </a:lnTo>
                </a:path>
              </a:pathLst>
            </a:custGeom>
            <a:noFill/>
            <a:ln w="12700" cap="flat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049CEDA-0AA7-40BE-AABA-10B78A41C84C}"/>
              </a:ext>
            </a:extLst>
          </p:cNvPr>
          <p:cNvGrpSpPr/>
          <p:nvPr/>
        </p:nvGrpSpPr>
        <p:grpSpPr>
          <a:xfrm>
            <a:off x="6962685" y="3337058"/>
            <a:ext cx="279490" cy="378438"/>
            <a:chOff x="3028950" y="5780088"/>
            <a:chExt cx="255588" cy="346075"/>
          </a:xfrm>
        </p:grpSpPr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4CA13D82-8B11-4061-BE39-C2F604909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9113" y="5795963"/>
              <a:ext cx="225425" cy="195263"/>
            </a:xfrm>
            <a:custGeom>
              <a:avLst/>
              <a:gdLst>
                <a:gd name="T0" fmla="*/ 0 w 142"/>
                <a:gd name="T1" fmla="*/ 123 h 123"/>
                <a:gd name="T2" fmla="*/ 0 w 142"/>
                <a:gd name="T3" fmla="*/ 0 h 123"/>
                <a:gd name="T4" fmla="*/ 142 w 142"/>
                <a:gd name="T5" fmla="*/ 61 h 123"/>
                <a:gd name="T6" fmla="*/ 0 w 142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23">
                  <a:moveTo>
                    <a:pt x="0" y="123"/>
                  </a:moveTo>
                  <a:lnTo>
                    <a:pt x="0" y="0"/>
                  </a:lnTo>
                  <a:lnTo>
                    <a:pt x="142" y="61"/>
                  </a:lnTo>
                  <a:lnTo>
                    <a:pt x="0" y="123"/>
                  </a:lnTo>
                  <a:close/>
                </a:path>
              </a:pathLst>
            </a:custGeom>
            <a:noFill/>
            <a:ln w="12700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Line 29">
              <a:extLst>
                <a:ext uri="{FF2B5EF4-FFF2-40B4-BE49-F238E27FC236}">
                  <a16:creationId xmlns:a16="http://schemas.microsoft.com/office/drawing/2014/main" id="{A972D55D-ED54-4433-89E2-21C9ED70A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8950" y="5780088"/>
              <a:ext cx="0" cy="346075"/>
            </a:xfrm>
            <a:prstGeom prst="line">
              <a:avLst/>
            </a:prstGeom>
            <a:noFill/>
            <a:ln w="12700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E9B3D14-2D9E-4961-88E2-6326EE095603}"/>
              </a:ext>
            </a:extLst>
          </p:cNvPr>
          <p:cNvGrpSpPr/>
          <p:nvPr/>
        </p:nvGrpSpPr>
        <p:grpSpPr>
          <a:xfrm>
            <a:off x="7346211" y="5263634"/>
            <a:ext cx="311240" cy="380404"/>
            <a:chOff x="9215438" y="2890838"/>
            <a:chExt cx="285750" cy="349250"/>
          </a:xfrm>
        </p:grpSpPr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705639C-9305-469D-AAB4-0B2168FFE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051" y="2989263"/>
              <a:ext cx="150813" cy="106363"/>
            </a:xfrm>
            <a:custGeom>
              <a:avLst/>
              <a:gdLst>
                <a:gd name="T0" fmla="*/ 95 w 95"/>
                <a:gd name="T1" fmla="*/ 0 h 67"/>
                <a:gd name="T2" fmla="*/ 24 w 95"/>
                <a:gd name="T3" fmla="*/ 67 h 67"/>
                <a:gd name="T4" fmla="*/ 0 w 95"/>
                <a:gd name="T5" fmla="*/ 4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67">
                  <a:moveTo>
                    <a:pt x="95" y="0"/>
                  </a:moveTo>
                  <a:lnTo>
                    <a:pt x="24" y="67"/>
                  </a:lnTo>
                  <a:lnTo>
                    <a:pt x="0" y="43"/>
                  </a:lnTo>
                </a:path>
              </a:pathLst>
            </a:custGeom>
            <a:noFill/>
            <a:ln w="12700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B3BA1C77-F8B0-4D71-9DAD-64FDD3380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5438" y="2890838"/>
              <a:ext cx="285750" cy="349250"/>
            </a:xfrm>
            <a:custGeom>
              <a:avLst/>
              <a:gdLst>
                <a:gd name="T0" fmla="*/ 0 w 76"/>
                <a:gd name="T1" fmla="*/ 0 h 92"/>
                <a:gd name="T2" fmla="*/ 76 w 76"/>
                <a:gd name="T3" fmla="*/ 0 h 92"/>
                <a:gd name="T4" fmla="*/ 76 w 76"/>
                <a:gd name="T5" fmla="*/ 29 h 92"/>
                <a:gd name="T6" fmla="*/ 38 w 76"/>
                <a:gd name="T7" fmla="*/ 92 h 92"/>
                <a:gd name="T8" fmla="*/ 0 w 76"/>
                <a:gd name="T9" fmla="*/ 29 h 92"/>
                <a:gd name="T10" fmla="*/ 0 w 76"/>
                <a:gd name="T1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92">
                  <a:moveTo>
                    <a:pt x="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55"/>
                    <a:pt x="61" y="80"/>
                    <a:pt x="38" y="92"/>
                  </a:cubicBezTo>
                  <a:cubicBezTo>
                    <a:pt x="15" y="80"/>
                    <a:pt x="0" y="55"/>
                    <a:pt x="0" y="2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C02C088-6939-4C2A-BC0B-99F206E095EA}"/>
              </a:ext>
            </a:extLst>
          </p:cNvPr>
          <p:cNvSpPr txBox="1">
            <a:spLocks/>
          </p:cNvSpPr>
          <p:nvPr/>
        </p:nvSpPr>
        <p:spPr>
          <a:xfrm>
            <a:off x="7804412" y="2821387"/>
            <a:ext cx="3141983" cy="3077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solidFill>
                  <a:srgbClr val="FFC000"/>
                </a:solidFill>
                <a:latin typeface="+mj-lt"/>
              </a:rPr>
              <a:t>Blender / Auto Desk </a:t>
            </a:r>
            <a:r>
              <a:rPr lang="en-US" sz="2000" b="1" dirty="0">
                <a:solidFill>
                  <a:srgbClr val="FFC000"/>
                </a:solidFill>
                <a:latin typeface="+mj-lt"/>
              </a:rPr>
              <a:t>M</a:t>
            </a:r>
            <a:r>
              <a:rPr lang="en-US" sz="2000" b="1" dirty="0" smtClean="0">
                <a:solidFill>
                  <a:srgbClr val="FFC000"/>
                </a:solidFill>
                <a:latin typeface="+mj-lt"/>
              </a:rPr>
              <a:t>aya</a:t>
            </a:r>
            <a:endParaRPr lang="en-US" sz="2000" b="1" dirty="0">
              <a:solidFill>
                <a:srgbClr val="FFC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47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69392BC-6E10-4BF5-A34E-208723EED4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F29FC98-6426-45E1-B330-E1A80DDD8541}"/>
              </a:ext>
            </a:extLst>
          </p:cNvPr>
          <p:cNvSpPr/>
          <p:nvPr/>
        </p:nvSpPr>
        <p:spPr>
          <a:xfrm>
            <a:off x="0" y="0"/>
            <a:ext cx="6756400" cy="6858000"/>
          </a:xfrm>
          <a:custGeom>
            <a:avLst/>
            <a:gdLst>
              <a:gd name="connsiteX0" fmla="*/ 0 w 6756400"/>
              <a:gd name="connsiteY0" fmla="*/ 0 h 6858000"/>
              <a:gd name="connsiteX1" fmla="*/ 6756400 w 6756400"/>
              <a:gd name="connsiteY1" fmla="*/ 0 h 6858000"/>
              <a:gd name="connsiteX2" fmla="*/ 5041900 w 6756400"/>
              <a:gd name="connsiteY2" fmla="*/ 6858000 h 6858000"/>
              <a:gd name="connsiteX3" fmla="*/ 0 w 6756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6400" h="6858000">
                <a:moveTo>
                  <a:pt x="0" y="0"/>
                </a:moveTo>
                <a:lnTo>
                  <a:pt x="6756400" y="0"/>
                </a:lnTo>
                <a:lnTo>
                  <a:pt x="5041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1CA64FF-9B92-4B54-A22B-5F18E14B53E2}"/>
              </a:ext>
            </a:extLst>
          </p:cNvPr>
          <p:cNvSpPr/>
          <p:nvPr/>
        </p:nvSpPr>
        <p:spPr>
          <a:xfrm>
            <a:off x="5041900" y="0"/>
            <a:ext cx="7150100" cy="6858000"/>
          </a:xfrm>
          <a:custGeom>
            <a:avLst/>
            <a:gdLst>
              <a:gd name="connsiteX0" fmla="*/ 1714500 w 7150100"/>
              <a:gd name="connsiteY0" fmla="*/ 0 h 6858000"/>
              <a:gd name="connsiteX1" fmla="*/ 7150100 w 7150100"/>
              <a:gd name="connsiteY1" fmla="*/ 0 h 6858000"/>
              <a:gd name="connsiteX2" fmla="*/ 7150100 w 7150100"/>
              <a:gd name="connsiteY2" fmla="*/ 6858000 h 6858000"/>
              <a:gd name="connsiteX3" fmla="*/ 0 w 71501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0100" h="6858000">
                <a:moveTo>
                  <a:pt x="1714500" y="0"/>
                </a:moveTo>
                <a:lnTo>
                  <a:pt x="7150100" y="0"/>
                </a:lnTo>
                <a:lnTo>
                  <a:pt x="71501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131C1F">
                  <a:alpha val="60000"/>
                </a:srgbClr>
              </a:gs>
              <a:gs pos="100000">
                <a:schemeClr val="tx1">
                  <a:lumMod val="95000"/>
                  <a:lumOff val="5000"/>
                  <a:alpha val="7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6583B-EEE6-4512-820B-66749C05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305" y="3620166"/>
            <a:ext cx="3458595" cy="1329595"/>
          </a:xfrm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YOU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5B5C50C-D81E-4E17-8DE6-86673485F24A}"/>
              </a:ext>
            </a:extLst>
          </p:cNvPr>
          <p:cNvSpPr txBox="1">
            <a:spLocks/>
          </p:cNvSpPr>
          <p:nvPr/>
        </p:nvSpPr>
        <p:spPr>
          <a:xfrm>
            <a:off x="672534" y="2165683"/>
            <a:ext cx="5089071" cy="132959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</a:rPr>
              <a:t>THANK</a:t>
            </a:r>
          </a:p>
        </p:txBody>
      </p:sp>
    </p:spTree>
    <p:extLst>
      <p:ext uri="{BB962C8B-B14F-4D97-AF65-F5344CB8AC3E}">
        <p14:creationId xmlns:p14="http://schemas.microsoft.com/office/powerpoint/2010/main" val="180541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6F78876-68AD-45D8-BAE4-1ACFA9F654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8DAFCF-E8F4-47B3-9FD1-73AF1A612A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31C1F">
                  <a:alpha val="60000"/>
                </a:srgbClr>
              </a:gs>
              <a:gs pos="100000">
                <a:schemeClr val="tx1">
                  <a:lumMod val="95000"/>
                  <a:lumOff val="5000"/>
                  <a:alpha val="7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E72083-980F-41CB-8795-1530E979584C}"/>
              </a:ext>
            </a:extLst>
          </p:cNvPr>
          <p:cNvSpPr/>
          <p:nvPr/>
        </p:nvSpPr>
        <p:spPr>
          <a:xfrm>
            <a:off x="0" y="297642"/>
            <a:ext cx="12192000" cy="139580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6583B-EEE6-4512-820B-66749C05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88" y="575604"/>
            <a:ext cx="6934200" cy="914096"/>
          </a:xfr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321D8-6EA2-4A12-BB2D-9446A57A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696D-D057-4EE6-BFD4-7935F43F458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0F8E458-CB06-4223-B197-92E4B3E1B810}"/>
              </a:ext>
            </a:extLst>
          </p:cNvPr>
          <p:cNvSpPr txBox="1">
            <a:spLocks/>
          </p:cNvSpPr>
          <p:nvPr/>
        </p:nvSpPr>
        <p:spPr>
          <a:xfrm>
            <a:off x="676871" y="1995262"/>
            <a:ext cx="10981729" cy="265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 In the game, up to </a:t>
            </a:r>
            <a:r>
              <a:rPr lang="en-US" sz="3200" dirty="0" smtClean="0">
                <a:solidFill>
                  <a:schemeClr val="bg1"/>
                </a:solidFill>
              </a:rPr>
              <a:t>15 players initialized in map </a:t>
            </a:r>
            <a:r>
              <a:rPr lang="en-US" sz="3200" dirty="0">
                <a:solidFill>
                  <a:schemeClr val="bg1"/>
                </a:solidFill>
              </a:rPr>
              <a:t>and </a:t>
            </a:r>
            <a:r>
              <a:rPr lang="en-US" sz="3200" dirty="0" smtClean="0">
                <a:solidFill>
                  <a:schemeClr val="bg1"/>
                </a:solidFill>
              </a:rPr>
              <a:t>search for opponents to defeat them while avoiding </a:t>
            </a:r>
            <a:r>
              <a:rPr lang="en-US" sz="3200" dirty="0">
                <a:solidFill>
                  <a:schemeClr val="bg1"/>
                </a:solidFill>
              </a:rPr>
              <a:t>getting killed themselves. The available </a:t>
            </a:r>
            <a:r>
              <a:rPr lang="en-US" sz="3200" dirty="0" smtClean="0">
                <a:solidFill>
                  <a:schemeClr val="bg1"/>
                </a:solidFill>
              </a:rPr>
              <a:t>health </a:t>
            </a:r>
            <a:r>
              <a:rPr lang="en-US" sz="3200" dirty="0">
                <a:solidFill>
                  <a:schemeClr val="bg1"/>
                </a:solidFill>
              </a:rPr>
              <a:t>of the </a:t>
            </a:r>
            <a:r>
              <a:rPr lang="en-US" sz="3200" dirty="0" smtClean="0">
                <a:solidFill>
                  <a:schemeClr val="bg1"/>
                </a:solidFill>
              </a:rPr>
              <a:t>player will auto decreases up to 20% after every minute, </a:t>
            </a:r>
            <a:r>
              <a:rPr lang="en-US" sz="3200" dirty="0">
                <a:solidFill>
                  <a:schemeClr val="bg1"/>
                </a:solidFill>
              </a:rPr>
              <a:t>directing </a:t>
            </a:r>
            <a:r>
              <a:rPr lang="en-US" sz="3200" dirty="0" smtClean="0">
                <a:solidFill>
                  <a:schemeClr val="bg1"/>
                </a:solidFill>
              </a:rPr>
              <a:t>players to participate and defeat others within time. </a:t>
            </a:r>
            <a:r>
              <a:rPr lang="en-US" sz="3200" dirty="0">
                <a:solidFill>
                  <a:schemeClr val="bg1"/>
                </a:solidFill>
              </a:rPr>
              <a:t>The last </a:t>
            </a:r>
            <a:r>
              <a:rPr lang="en-US" sz="3200" dirty="0" smtClean="0">
                <a:solidFill>
                  <a:schemeClr val="bg1"/>
                </a:solidFill>
              </a:rPr>
              <a:t>player </a:t>
            </a:r>
            <a:r>
              <a:rPr lang="en-US" sz="3200" dirty="0">
                <a:solidFill>
                  <a:schemeClr val="bg1"/>
                </a:solidFill>
              </a:rPr>
              <a:t>standing wins the </a:t>
            </a:r>
            <a:r>
              <a:rPr lang="en-US" sz="3200" dirty="0" smtClean="0">
                <a:solidFill>
                  <a:schemeClr val="bg1"/>
                </a:solidFill>
              </a:rPr>
              <a:t>round(match).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26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B6A1E18-66A0-4157-9654-C0143F737F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D68D20-894A-4763-A0AF-DF4818F084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31C1F">
                  <a:alpha val="60000"/>
                </a:srgbClr>
              </a:gs>
              <a:gs pos="100000">
                <a:schemeClr val="tx1">
                  <a:lumMod val="95000"/>
                  <a:lumOff val="5000"/>
                  <a:alpha val="7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6583B-EEE6-4512-820B-66749C05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429" y="614600"/>
            <a:ext cx="4209142" cy="587375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Storyboard (1/2)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AAC37-8845-4E48-8475-C0414CBC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696D-D057-4EE6-BFD4-7935F43F45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C569C8-FDE4-4790-9145-2E4B1723E917}"/>
              </a:ext>
            </a:extLst>
          </p:cNvPr>
          <p:cNvSpPr/>
          <p:nvPr/>
        </p:nvSpPr>
        <p:spPr>
          <a:xfrm>
            <a:off x="7980648" y="1922846"/>
            <a:ext cx="2639218" cy="3667525"/>
          </a:xfrm>
          <a:prstGeom prst="rect">
            <a:avLst/>
          </a:prstGeom>
          <a:solidFill>
            <a:srgbClr val="A4BCB8">
              <a:alpha val="20000"/>
            </a:srgbClr>
          </a:solidFill>
          <a:ln w="82550">
            <a:noFill/>
          </a:ln>
          <a:effectLst>
            <a:outerShdw blurRad="292100" dist="609600" dir="5400000" sx="90000" sy="9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4D75CC-7398-448F-A997-ECF5B22A74B3}"/>
              </a:ext>
            </a:extLst>
          </p:cNvPr>
          <p:cNvSpPr/>
          <p:nvPr/>
        </p:nvSpPr>
        <p:spPr>
          <a:xfrm>
            <a:off x="1572135" y="1922846"/>
            <a:ext cx="2639218" cy="3667525"/>
          </a:xfrm>
          <a:prstGeom prst="rect">
            <a:avLst/>
          </a:prstGeom>
          <a:solidFill>
            <a:srgbClr val="A4BCB8">
              <a:alpha val="20000"/>
            </a:srgbClr>
          </a:solidFill>
          <a:ln w="82550">
            <a:noFill/>
          </a:ln>
          <a:effectLst>
            <a:outerShdw blurRad="292100" dist="609600" dir="5400000" sx="90000" sy="9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721C9B-094C-4647-9F46-53624A110C15}"/>
              </a:ext>
            </a:extLst>
          </p:cNvPr>
          <p:cNvSpPr txBox="1">
            <a:spLocks/>
          </p:cNvSpPr>
          <p:nvPr/>
        </p:nvSpPr>
        <p:spPr>
          <a:xfrm>
            <a:off x="8376785" y="4777319"/>
            <a:ext cx="1846944" cy="5307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3832C5-322E-4CF5-ADE2-5FA14C58BFD7}"/>
              </a:ext>
            </a:extLst>
          </p:cNvPr>
          <p:cNvSpPr txBox="1">
            <a:spLocks/>
          </p:cNvSpPr>
          <p:nvPr/>
        </p:nvSpPr>
        <p:spPr>
          <a:xfrm>
            <a:off x="8218942" y="3966097"/>
            <a:ext cx="2162630" cy="322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ROBBIE BRIGGS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15E1654-52E4-495E-B162-B332F86EE001}"/>
              </a:ext>
            </a:extLst>
          </p:cNvPr>
          <p:cNvSpPr txBox="1">
            <a:spLocks/>
          </p:cNvSpPr>
          <p:nvPr/>
        </p:nvSpPr>
        <p:spPr>
          <a:xfrm>
            <a:off x="1968272" y="4777319"/>
            <a:ext cx="1846944" cy="5307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54383B-7680-4E00-A866-8F170E6C553F}"/>
              </a:ext>
            </a:extLst>
          </p:cNvPr>
          <p:cNvSpPr txBox="1">
            <a:spLocks/>
          </p:cNvSpPr>
          <p:nvPr/>
        </p:nvSpPr>
        <p:spPr>
          <a:xfrm>
            <a:off x="1810429" y="3966097"/>
            <a:ext cx="2162630" cy="322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ALFRED WILDE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FBB1DE-C58B-4211-9956-13FE106A8B17}"/>
              </a:ext>
            </a:extLst>
          </p:cNvPr>
          <p:cNvSpPr/>
          <p:nvPr/>
        </p:nvSpPr>
        <p:spPr>
          <a:xfrm flipV="1">
            <a:off x="8107648" y="885428"/>
            <a:ext cx="2979057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76000">
                <a:srgbClr val="FFC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1E2E84-9DCF-4665-BD4A-BAD01155DAFB}"/>
              </a:ext>
            </a:extLst>
          </p:cNvPr>
          <p:cNvSpPr/>
          <p:nvPr/>
        </p:nvSpPr>
        <p:spPr>
          <a:xfrm flipH="1" flipV="1">
            <a:off x="1105296" y="885428"/>
            <a:ext cx="2979057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76000">
                <a:srgbClr val="FFC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3FA98-3A5C-4C89-BF0C-AC0B82D1EA25}"/>
              </a:ext>
            </a:extLst>
          </p:cNvPr>
          <p:cNvSpPr/>
          <p:nvPr/>
        </p:nvSpPr>
        <p:spPr>
          <a:xfrm>
            <a:off x="4555508" y="1615903"/>
            <a:ext cx="3080983" cy="4281412"/>
          </a:xfrm>
          <a:prstGeom prst="rect">
            <a:avLst/>
          </a:prstGeom>
          <a:solidFill>
            <a:srgbClr val="A4BCB8">
              <a:alpha val="30000"/>
            </a:srgbClr>
          </a:solidFill>
          <a:ln w="82550">
            <a:noFill/>
          </a:ln>
          <a:effectLst>
            <a:outerShdw blurRad="292100" dist="609600" dir="5400000" sx="90000" sy="9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B4DA99C7-DA37-4BC8-BA83-187CC3EF8033}"/>
              </a:ext>
            </a:extLst>
          </p:cNvPr>
          <p:cNvSpPr txBox="1">
            <a:spLocks/>
          </p:cNvSpPr>
          <p:nvPr/>
        </p:nvSpPr>
        <p:spPr>
          <a:xfrm>
            <a:off x="5017952" y="4922099"/>
            <a:ext cx="2156093" cy="6196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6C95D15-544B-4E9D-8601-6F40DEBA7B18}"/>
              </a:ext>
            </a:extLst>
          </p:cNvPr>
          <p:cNvSpPr txBox="1">
            <a:spLocks/>
          </p:cNvSpPr>
          <p:nvPr/>
        </p:nvSpPr>
        <p:spPr>
          <a:xfrm>
            <a:off x="4833689" y="3966097"/>
            <a:ext cx="2524620" cy="322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PASCAL ALVARADO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BF801EA-CD6F-4263-AFEB-A6F05F30ACBC}"/>
              </a:ext>
            </a:extLst>
          </p:cNvPr>
          <p:cNvSpPr/>
          <p:nvPr/>
        </p:nvSpPr>
        <p:spPr>
          <a:xfrm flipH="1">
            <a:off x="701465" y="3380475"/>
            <a:ext cx="212934" cy="549066"/>
          </a:xfrm>
          <a:prstGeom prst="chevron">
            <a:avLst>
              <a:gd name="adj" fmla="val 94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721E7C41-CB3C-4F42-B0ED-38F39294CF8B}"/>
              </a:ext>
            </a:extLst>
          </p:cNvPr>
          <p:cNvSpPr/>
          <p:nvPr/>
        </p:nvSpPr>
        <p:spPr>
          <a:xfrm>
            <a:off x="11286378" y="3380474"/>
            <a:ext cx="212936" cy="549068"/>
          </a:xfrm>
          <a:prstGeom prst="chevron">
            <a:avLst>
              <a:gd name="adj" fmla="val 94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B14882F-9F90-4696-812E-14EF606BDB68}"/>
              </a:ext>
            </a:extLst>
          </p:cNvPr>
          <p:cNvSpPr/>
          <p:nvPr/>
        </p:nvSpPr>
        <p:spPr>
          <a:xfrm>
            <a:off x="1785235" y="6132741"/>
            <a:ext cx="2213018" cy="180974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455CF5D-40C1-4466-98C7-D69FA413EFEA}"/>
              </a:ext>
            </a:extLst>
          </p:cNvPr>
          <p:cNvSpPr/>
          <p:nvPr/>
        </p:nvSpPr>
        <p:spPr>
          <a:xfrm>
            <a:off x="8193748" y="6132741"/>
            <a:ext cx="2213018" cy="180974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F4D6A6B-6432-48F5-9AD3-B3B698192E0A}"/>
              </a:ext>
            </a:extLst>
          </p:cNvPr>
          <p:cNvSpPr/>
          <p:nvPr/>
        </p:nvSpPr>
        <p:spPr>
          <a:xfrm>
            <a:off x="4555509" y="6323241"/>
            <a:ext cx="3080982" cy="180974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B2CD91D-4DCE-4ABE-A592-E158DCCE2333}"/>
              </a:ext>
            </a:extLst>
          </p:cNvPr>
          <p:cNvCxnSpPr>
            <a:cxnSpLocks/>
          </p:cNvCxnSpPr>
          <p:nvPr/>
        </p:nvCxnSpPr>
        <p:spPr>
          <a:xfrm>
            <a:off x="8333771" y="4656273"/>
            <a:ext cx="1932972" cy="0"/>
          </a:xfrm>
          <a:prstGeom prst="line">
            <a:avLst/>
          </a:prstGeom>
          <a:ln w="63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9573F5E-3535-46E6-9DFF-F55B3ABAF7C3}"/>
              </a:ext>
            </a:extLst>
          </p:cNvPr>
          <p:cNvCxnSpPr>
            <a:cxnSpLocks/>
          </p:cNvCxnSpPr>
          <p:nvPr/>
        </p:nvCxnSpPr>
        <p:spPr>
          <a:xfrm>
            <a:off x="4983956" y="4656273"/>
            <a:ext cx="2224087" cy="0"/>
          </a:xfrm>
          <a:prstGeom prst="line">
            <a:avLst/>
          </a:prstGeom>
          <a:ln w="63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E369934-7ECA-4F04-922F-3AFFE19A2B1E}"/>
              </a:ext>
            </a:extLst>
          </p:cNvPr>
          <p:cNvCxnSpPr>
            <a:cxnSpLocks/>
          </p:cNvCxnSpPr>
          <p:nvPr/>
        </p:nvCxnSpPr>
        <p:spPr>
          <a:xfrm>
            <a:off x="1925258" y="4656273"/>
            <a:ext cx="1932972" cy="0"/>
          </a:xfrm>
          <a:prstGeom prst="line">
            <a:avLst/>
          </a:prstGeom>
          <a:ln w="63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A4B5E02B-1B38-4986-8AF2-A38629D4FD92}"/>
              </a:ext>
            </a:extLst>
          </p:cNvPr>
          <p:cNvSpPr txBox="1">
            <a:spLocks/>
          </p:cNvSpPr>
          <p:nvPr/>
        </p:nvSpPr>
        <p:spPr>
          <a:xfrm>
            <a:off x="8218942" y="4302304"/>
            <a:ext cx="2162630" cy="25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i="1" dirty="0">
                <a:solidFill>
                  <a:srgbClr val="FFC000"/>
                </a:solidFill>
              </a:rPr>
              <a:t>Job Position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3A7A253-C226-4631-87ED-67E196417A33}"/>
              </a:ext>
            </a:extLst>
          </p:cNvPr>
          <p:cNvSpPr txBox="1">
            <a:spLocks/>
          </p:cNvSpPr>
          <p:nvPr/>
        </p:nvSpPr>
        <p:spPr>
          <a:xfrm>
            <a:off x="1810429" y="4302304"/>
            <a:ext cx="2162630" cy="25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i="1" dirty="0">
                <a:solidFill>
                  <a:srgbClr val="FFC000"/>
                </a:solidFill>
              </a:rPr>
              <a:t>Job Position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0D0240D4-0EDF-47DA-BF62-251F746B3EBD}"/>
              </a:ext>
            </a:extLst>
          </p:cNvPr>
          <p:cNvSpPr txBox="1">
            <a:spLocks/>
          </p:cNvSpPr>
          <p:nvPr/>
        </p:nvSpPr>
        <p:spPr>
          <a:xfrm>
            <a:off x="4833689" y="4302304"/>
            <a:ext cx="2524620" cy="25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i="1" dirty="0">
                <a:solidFill>
                  <a:srgbClr val="FFC000"/>
                </a:solidFill>
              </a:rPr>
              <a:t>Job Position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554" y="1472803"/>
            <a:ext cx="3094691" cy="41569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647" y="1309434"/>
            <a:ext cx="3416172" cy="4592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221" y="1400547"/>
            <a:ext cx="3199676" cy="422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8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B6A1E18-66A0-4157-9654-C0143F737F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D68D20-894A-4763-A0AF-DF4818F084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31C1F">
                  <a:alpha val="60000"/>
                </a:srgbClr>
              </a:gs>
              <a:gs pos="100000">
                <a:schemeClr val="tx1">
                  <a:lumMod val="95000"/>
                  <a:lumOff val="5000"/>
                  <a:alpha val="7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6583B-EEE6-4512-820B-66749C05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429" y="614600"/>
            <a:ext cx="4209142" cy="587375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Storyboard (2/2)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AAC37-8845-4E48-8475-C0414CBC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696D-D057-4EE6-BFD4-7935F43F458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C569C8-FDE4-4790-9145-2E4B1723E917}"/>
              </a:ext>
            </a:extLst>
          </p:cNvPr>
          <p:cNvSpPr/>
          <p:nvPr/>
        </p:nvSpPr>
        <p:spPr>
          <a:xfrm>
            <a:off x="7980648" y="1922846"/>
            <a:ext cx="2639218" cy="3667525"/>
          </a:xfrm>
          <a:prstGeom prst="rect">
            <a:avLst/>
          </a:prstGeom>
          <a:solidFill>
            <a:srgbClr val="A4BCB8">
              <a:alpha val="20000"/>
            </a:srgbClr>
          </a:solidFill>
          <a:ln w="82550">
            <a:noFill/>
          </a:ln>
          <a:effectLst>
            <a:outerShdw blurRad="292100" dist="609600" dir="5400000" sx="90000" sy="9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4D75CC-7398-448F-A997-ECF5B22A74B3}"/>
              </a:ext>
            </a:extLst>
          </p:cNvPr>
          <p:cNvSpPr/>
          <p:nvPr/>
        </p:nvSpPr>
        <p:spPr>
          <a:xfrm>
            <a:off x="1572135" y="1922846"/>
            <a:ext cx="2639218" cy="3667525"/>
          </a:xfrm>
          <a:prstGeom prst="rect">
            <a:avLst/>
          </a:prstGeom>
          <a:solidFill>
            <a:srgbClr val="A4BCB8">
              <a:alpha val="20000"/>
            </a:srgbClr>
          </a:solidFill>
          <a:ln w="82550">
            <a:noFill/>
          </a:ln>
          <a:effectLst>
            <a:outerShdw blurRad="292100" dist="609600" dir="5400000" sx="90000" sy="9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721C9B-094C-4647-9F46-53624A110C15}"/>
              </a:ext>
            </a:extLst>
          </p:cNvPr>
          <p:cNvSpPr txBox="1">
            <a:spLocks/>
          </p:cNvSpPr>
          <p:nvPr/>
        </p:nvSpPr>
        <p:spPr>
          <a:xfrm>
            <a:off x="8376785" y="4777319"/>
            <a:ext cx="1846944" cy="5307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3832C5-322E-4CF5-ADE2-5FA14C58BFD7}"/>
              </a:ext>
            </a:extLst>
          </p:cNvPr>
          <p:cNvSpPr txBox="1">
            <a:spLocks/>
          </p:cNvSpPr>
          <p:nvPr/>
        </p:nvSpPr>
        <p:spPr>
          <a:xfrm>
            <a:off x="8218942" y="3966097"/>
            <a:ext cx="2162630" cy="322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ROBBIE BRIGGS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15E1654-52E4-495E-B162-B332F86EE001}"/>
              </a:ext>
            </a:extLst>
          </p:cNvPr>
          <p:cNvSpPr txBox="1">
            <a:spLocks/>
          </p:cNvSpPr>
          <p:nvPr/>
        </p:nvSpPr>
        <p:spPr>
          <a:xfrm>
            <a:off x="1968272" y="4777319"/>
            <a:ext cx="1846944" cy="5307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54383B-7680-4E00-A866-8F170E6C553F}"/>
              </a:ext>
            </a:extLst>
          </p:cNvPr>
          <p:cNvSpPr txBox="1">
            <a:spLocks/>
          </p:cNvSpPr>
          <p:nvPr/>
        </p:nvSpPr>
        <p:spPr>
          <a:xfrm>
            <a:off x="1810429" y="3966097"/>
            <a:ext cx="2162630" cy="322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ALFRED WILDE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FBB1DE-C58B-4211-9956-13FE106A8B17}"/>
              </a:ext>
            </a:extLst>
          </p:cNvPr>
          <p:cNvSpPr/>
          <p:nvPr/>
        </p:nvSpPr>
        <p:spPr>
          <a:xfrm flipV="1">
            <a:off x="8107648" y="885428"/>
            <a:ext cx="2979057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76000">
                <a:srgbClr val="FFC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1E2E84-9DCF-4665-BD4A-BAD01155DAFB}"/>
              </a:ext>
            </a:extLst>
          </p:cNvPr>
          <p:cNvSpPr/>
          <p:nvPr/>
        </p:nvSpPr>
        <p:spPr>
          <a:xfrm flipH="1" flipV="1">
            <a:off x="1105296" y="885428"/>
            <a:ext cx="2979057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76000">
                <a:srgbClr val="FFC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3FA98-3A5C-4C89-BF0C-AC0B82D1EA25}"/>
              </a:ext>
            </a:extLst>
          </p:cNvPr>
          <p:cNvSpPr/>
          <p:nvPr/>
        </p:nvSpPr>
        <p:spPr>
          <a:xfrm>
            <a:off x="4555508" y="1615903"/>
            <a:ext cx="3080983" cy="4281412"/>
          </a:xfrm>
          <a:prstGeom prst="rect">
            <a:avLst/>
          </a:prstGeom>
          <a:solidFill>
            <a:srgbClr val="A4BCB8">
              <a:alpha val="30000"/>
            </a:srgbClr>
          </a:solidFill>
          <a:ln w="82550">
            <a:noFill/>
          </a:ln>
          <a:effectLst>
            <a:outerShdw blurRad="292100" dist="609600" dir="5400000" sx="90000" sy="9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B4DA99C7-DA37-4BC8-BA83-187CC3EF8033}"/>
              </a:ext>
            </a:extLst>
          </p:cNvPr>
          <p:cNvSpPr txBox="1">
            <a:spLocks/>
          </p:cNvSpPr>
          <p:nvPr/>
        </p:nvSpPr>
        <p:spPr>
          <a:xfrm>
            <a:off x="5017952" y="4922099"/>
            <a:ext cx="2156093" cy="6196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6C95D15-544B-4E9D-8601-6F40DEBA7B18}"/>
              </a:ext>
            </a:extLst>
          </p:cNvPr>
          <p:cNvSpPr txBox="1">
            <a:spLocks/>
          </p:cNvSpPr>
          <p:nvPr/>
        </p:nvSpPr>
        <p:spPr>
          <a:xfrm>
            <a:off x="4833689" y="3966097"/>
            <a:ext cx="2524620" cy="322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PASCAL ALVARADO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BF801EA-CD6F-4263-AFEB-A6F05F30ACBC}"/>
              </a:ext>
            </a:extLst>
          </p:cNvPr>
          <p:cNvSpPr/>
          <p:nvPr/>
        </p:nvSpPr>
        <p:spPr>
          <a:xfrm flipH="1">
            <a:off x="701465" y="3380475"/>
            <a:ext cx="212934" cy="549066"/>
          </a:xfrm>
          <a:prstGeom prst="chevron">
            <a:avLst>
              <a:gd name="adj" fmla="val 94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721E7C41-CB3C-4F42-B0ED-38F39294CF8B}"/>
              </a:ext>
            </a:extLst>
          </p:cNvPr>
          <p:cNvSpPr/>
          <p:nvPr/>
        </p:nvSpPr>
        <p:spPr>
          <a:xfrm>
            <a:off x="11286378" y="3380474"/>
            <a:ext cx="212936" cy="549068"/>
          </a:xfrm>
          <a:prstGeom prst="chevron">
            <a:avLst>
              <a:gd name="adj" fmla="val 94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B14882F-9F90-4696-812E-14EF606BDB68}"/>
              </a:ext>
            </a:extLst>
          </p:cNvPr>
          <p:cNvSpPr/>
          <p:nvPr/>
        </p:nvSpPr>
        <p:spPr>
          <a:xfrm>
            <a:off x="1785235" y="6132741"/>
            <a:ext cx="2213018" cy="180974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455CF5D-40C1-4466-98C7-D69FA413EFEA}"/>
              </a:ext>
            </a:extLst>
          </p:cNvPr>
          <p:cNvSpPr/>
          <p:nvPr/>
        </p:nvSpPr>
        <p:spPr>
          <a:xfrm>
            <a:off x="8193748" y="6132741"/>
            <a:ext cx="2213018" cy="180974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F4D6A6B-6432-48F5-9AD3-B3B698192E0A}"/>
              </a:ext>
            </a:extLst>
          </p:cNvPr>
          <p:cNvSpPr/>
          <p:nvPr/>
        </p:nvSpPr>
        <p:spPr>
          <a:xfrm>
            <a:off x="4555509" y="6323241"/>
            <a:ext cx="3080982" cy="180974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B2CD91D-4DCE-4ABE-A592-E158DCCE2333}"/>
              </a:ext>
            </a:extLst>
          </p:cNvPr>
          <p:cNvCxnSpPr>
            <a:cxnSpLocks/>
          </p:cNvCxnSpPr>
          <p:nvPr/>
        </p:nvCxnSpPr>
        <p:spPr>
          <a:xfrm>
            <a:off x="8333771" y="4656273"/>
            <a:ext cx="1932972" cy="0"/>
          </a:xfrm>
          <a:prstGeom prst="line">
            <a:avLst/>
          </a:prstGeom>
          <a:ln w="63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9573F5E-3535-46E6-9DFF-F55B3ABAF7C3}"/>
              </a:ext>
            </a:extLst>
          </p:cNvPr>
          <p:cNvCxnSpPr>
            <a:cxnSpLocks/>
          </p:cNvCxnSpPr>
          <p:nvPr/>
        </p:nvCxnSpPr>
        <p:spPr>
          <a:xfrm>
            <a:off x="4983956" y="4656273"/>
            <a:ext cx="2224087" cy="0"/>
          </a:xfrm>
          <a:prstGeom prst="line">
            <a:avLst/>
          </a:prstGeom>
          <a:ln w="63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E369934-7ECA-4F04-922F-3AFFE19A2B1E}"/>
              </a:ext>
            </a:extLst>
          </p:cNvPr>
          <p:cNvCxnSpPr>
            <a:cxnSpLocks/>
          </p:cNvCxnSpPr>
          <p:nvPr/>
        </p:nvCxnSpPr>
        <p:spPr>
          <a:xfrm>
            <a:off x="1925258" y="4656273"/>
            <a:ext cx="1932972" cy="0"/>
          </a:xfrm>
          <a:prstGeom prst="line">
            <a:avLst/>
          </a:prstGeom>
          <a:ln w="63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A4B5E02B-1B38-4986-8AF2-A38629D4FD92}"/>
              </a:ext>
            </a:extLst>
          </p:cNvPr>
          <p:cNvSpPr txBox="1">
            <a:spLocks/>
          </p:cNvSpPr>
          <p:nvPr/>
        </p:nvSpPr>
        <p:spPr>
          <a:xfrm>
            <a:off x="8218942" y="4302304"/>
            <a:ext cx="2162630" cy="25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i="1" dirty="0">
                <a:solidFill>
                  <a:srgbClr val="FFC000"/>
                </a:solidFill>
              </a:rPr>
              <a:t>Job Position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3A7A253-C226-4631-87ED-67E196417A33}"/>
              </a:ext>
            </a:extLst>
          </p:cNvPr>
          <p:cNvSpPr txBox="1">
            <a:spLocks/>
          </p:cNvSpPr>
          <p:nvPr/>
        </p:nvSpPr>
        <p:spPr>
          <a:xfrm>
            <a:off x="1810429" y="4302304"/>
            <a:ext cx="2162630" cy="25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i="1" dirty="0">
                <a:solidFill>
                  <a:srgbClr val="FFC000"/>
                </a:solidFill>
              </a:rPr>
              <a:t>Job Position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0D0240D4-0EDF-47DA-BF62-251F746B3EBD}"/>
              </a:ext>
            </a:extLst>
          </p:cNvPr>
          <p:cNvSpPr txBox="1">
            <a:spLocks/>
          </p:cNvSpPr>
          <p:nvPr/>
        </p:nvSpPr>
        <p:spPr>
          <a:xfrm>
            <a:off x="4833689" y="4302304"/>
            <a:ext cx="2524620" cy="25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400" i="1" dirty="0">
                <a:solidFill>
                  <a:srgbClr val="FFC000"/>
                </a:solidFill>
              </a:rPr>
              <a:t>Job Position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80" y="1394904"/>
            <a:ext cx="3156714" cy="42292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235" y="1262118"/>
            <a:ext cx="3432584" cy="463519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6814" y="1394904"/>
            <a:ext cx="3144239" cy="422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F86224-8CB6-4A6F-BD13-87F74314FE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251A9-CAA0-4945-B029-C8837040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696D-D057-4EE6-BFD4-7935F43F458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40A804A-D82F-4454-973C-D6F2707D7EB6}"/>
              </a:ext>
            </a:extLst>
          </p:cNvPr>
          <p:cNvSpPr txBox="1">
            <a:spLocks/>
          </p:cNvSpPr>
          <p:nvPr/>
        </p:nvSpPr>
        <p:spPr>
          <a:xfrm>
            <a:off x="9179270" y="1773542"/>
            <a:ext cx="2301523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The last player standing wins the </a:t>
            </a:r>
            <a:r>
              <a:rPr lang="en-US" sz="1400" dirty="0" smtClean="0">
                <a:solidFill>
                  <a:schemeClr val="bg1"/>
                </a:solidFill>
              </a:rPr>
              <a:t>round.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4B6E30B-5D55-4B67-B69B-73CA2DDD19A1}"/>
              </a:ext>
            </a:extLst>
          </p:cNvPr>
          <p:cNvSpPr txBox="1">
            <a:spLocks/>
          </p:cNvSpPr>
          <p:nvPr/>
        </p:nvSpPr>
        <p:spPr>
          <a:xfrm>
            <a:off x="9517238" y="5820854"/>
            <a:ext cx="2301523" cy="283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6 Characters in Whole Game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E87FB199-0B81-46B7-97F3-8BDEB5369B60}"/>
              </a:ext>
            </a:extLst>
          </p:cNvPr>
          <p:cNvSpPr/>
          <p:nvPr/>
        </p:nvSpPr>
        <p:spPr>
          <a:xfrm>
            <a:off x="3543298" y="0"/>
            <a:ext cx="5105404" cy="4403544"/>
          </a:xfrm>
          <a:prstGeom prst="parallelogram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897BE62-BE4D-4FB0-917C-C13F3AC9AB16}"/>
              </a:ext>
            </a:extLst>
          </p:cNvPr>
          <p:cNvSpPr txBox="1">
            <a:spLocks/>
          </p:cNvSpPr>
          <p:nvPr/>
        </p:nvSpPr>
        <p:spPr>
          <a:xfrm>
            <a:off x="592572" y="6103880"/>
            <a:ext cx="2301523" cy="193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bg1"/>
                </a:solidFill>
              </a:rPr>
              <a:t>Five Maps in whole game.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0189A6-7DFA-48E7-8603-A2C79359BF87}"/>
              </a:ext>
            </a:extLst>
          </p:cNvPr>
          <p:cNvSpPr/>
          <p:nvPr/>
        </p:nvSpPr>
        <p:spPr>
          <a:xfrm>
            <a:off x="10668000" y="4997572"/>
            <a:ext cx="800100" cy="8001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00DC359-DD6A-4B0A-B9DA-53EE1EB19450}"/>
              </a:ext>
            </a:extLst>
          </p:cNvPr>
          <p:cNvSpPr/>
          <p:nvPr/>
        </p:nvSpPr>
        <p:spPr>
          <a:xfrm>
            <a:off x="10668000" y="829425"/>
            <a:ext cx="800100" cy="8001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56DF673-AE22-4A06-8F90-3014D365382F}"/>
              </a:ext>
            </a:extLst>
          </p:cNvPr>
          <p:cNvSpPr/>
          <p:nvPr/>
        </p:nvSpPr>
        <p:spPr>
          <a:xfrm>
            <a:off x="615715" y="5138227"/>
            <a:ext cx="800100" cy="8001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1028968-4753-4650-A03D-CDE341392CF6}"/>
              </a:ext>
            </a:extLst>
          </p:cNvPr>
          <p:cNvGrpSpPr/>
          <p:nvPr/>
        </p:nvGrpSpPr>
        <p:grpSpPr>
          <a:xfrm>
            <a:off x="733425" y="829425"/>
            <a:ext cx="800100" cy="800100"/>
            <a:chOff x="10734675" y="2732829"/>
            <a:chExt cx="923925" cy="923925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7445EF7-4385-459F-ACE4-B56D33345865}"/>
                </a:ext>
              </a:extLst>
            </p:cNvPr>
            <p:cNvSpPr/>
            <p:nvPr/>
          </p:nvSpPr>
          <p:spPr>
            <a:xfrm>
              <a:off x="10734675" y="2732829"/>
              <a:ext cx="923925" cy="923925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0B9B0F1-3293-4F6F-94FF-BA28147B50FC}"/>
                </a:ext>
              </a:extLst>
            </p:cNvPr>
            <p:cNvGrpSpPr/>
            <p:nvPr/>
          </p:nvGrpSpPr>
          <p:grpSpPr>
            <a:xfrm>
              <a:off x="10965656" y="2980763"/>
              <a:ext cx="461962" cy="428057"/>
              <a:chOff x="6283326" y="3989388"/>
              <a:chExt cx="346075" cy="320675"/>
            </a:xfrm>
          </p:grpSpPr>
          <p:sp>
            <p:nvSpPr>
              <p:cNvPr id="89" name="Oval 167">
                <a:extLst>
                  <a:ext uri="{FF2B5EF4-FFF2-40B4-BE49-F238E27FC236}">
                    <a16:creationId xmlns:a16="http://schemas.microsoft.com/office/drawing/2014/main" id="{3AA0C97B-1485-4499-9B76-8446688FD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3326" y="4159250"/>
                <a:ext cx="150813" cy="150813"/>
              </a:xfrm>
              <a:prstGeom prst="ellipse">
                <a:avLst/>
              </a:prstGeom>
              <a:noFill/>
              <a:ln w="1397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0" name="Freeform 168">
                <a:extLst>
                  <a:ext uri="{FF2B5EF4-FFF2-40B4-BE49-F238E27FC236}">
                    <a16:creationId xmlns:a16="http://schemas.microsoft.com/office/drawing/2014/main" id="{5D52BEC9-2315-4D7E-820C-E74F6ED5C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9201" y="3989388"/>
                <a:ext cx="134938" cy="200025"/>
              </a:xfrm>
              <a:custGeom>
                <a:avLst/>
                <a:gdLst>
                  <a:gd name="T0" fmla="*/ 36 w 36"/>
                  <a:gd name="T1" fmla="*/ 19 h 53"/>
                  <a:gd name="T2" fmla="*/ 36 w 36"/>
                  <a:gd name="T3" fmla="*/ 3 h 53"/>
                  <a:gd name="T4" fmla="*/ 24 w 36"/>
                  <a:gd name="T5" fmla="*/ 3 h 53"/>
                  <a:gd name="T6" fmla="*/ 18 w 36"/>
                  <a:gd name="T7" fmla="*/ 19 h 53"/>
                  <a:gd name="T8" fmla="*/ 12 w 36"/>
                  <a:gd name="T9" fmla="*/ 25 h 53"/>
                  <a:gd name="T10" fmla="*/ 0 w 36"/>
                  <a:gd name="T11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3">
                    <a:moveTo>
                      <a:pt x="36" y="19"/>
                    </a:moveTo>
                    <a:cubicBezTo>
                      <a:pt x="36" y="3"/>
                      <a:pt x="36" y="3"/>
                      <a:pt x="36" y="3"/>
                    </a:cubicBezTo>
                    <a:cubicBezTo>
                      <a:pt x="33" y="0"/>
                      <a:pt x="27" y="0"/>
                      <a:pt x="24" y="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0" y="53"/>
                      <a:pt x="0" y="53"/>
                      <a:pt x="0" y="53"/>
                    </a:cubicBezTo>
                  </a:path>
                </a:pathLst>
              </a:custGeom>
              <a:noFill/>
              <a:ln w="1397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1" name="Oval 169">
                <a:extLst>
                  <a:ext uri="{FF2B5EF4-FFF2-40B4-BE49-F238E27FC236}">
                    <a16:creationId xmlns:a16="http://schemas.microsoft.com/office/drawing/2014/main" id="{576F3BC7-FCBA-40B2-8091-9B2EB4949A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8588" y="4159250"/>
                <a:ext cx="150813" cy="150813"/>
              </a:xfrm>
              <a:prstGeom prst="ellipse">
                <a:avLst/>
              </a:prstGeom>
              <a:noFill/>
              <a:ln w="1397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2" name="Freeform 170">
                <a:extLst>
                  <a:ext uri="{FF2B5EF4-FFF2-40B4-BE49-F238E27FC236}">
                    <a16:creationId xmlns:a16="http://schemas.microsoft.com/office/drawing/2014/main" id="{137AEE1D-07FB-40A6-971A-7E3829D4E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8588" y="3989388"/>
                <a:ext cx="136525" cy="200025"/>
              </a:xfrm>
              <a:custGeom>
                <a:avLst/>
                <a:gdLst>
                  <a:gd name="T0" fmla="*/ 0 w 36"/>
                  <a:gd name="T1" fmla="*/ 19 h 53"/>
                  <a:gd name="T2" fmla="*/ 0 w 36"/>
                  <a:gd name="T3" fmla="*/ 3 h 53"/>
                  <a:gd name="T4" fmla="*/ 12 w 36"/>
                  <a:gd name="T5" fmla="*/ 3 h 53"/>
                  <a:gd name="T6" fmla="*/ 18 w 36"/>
                  <a:gd name="T7" fmla="*/ 19 h 53"/>
                  <a:gd name="T8" fmla="*/ 24 w 36"/>
                  <a:gd name="T9" fmla="*/ 25 h 53"/>
                  <a:gd name="T10" fmla="*/ 36 w 36"/>
                  <a:gd name="T11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3">
                    <a:moveTo>
                      <a:pt x="0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3" y="0"/>
                      <a:pt x="9" y="0"/>
                      <a:pt x="12" y="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36" y="53"/>
                      <a:pt x="36" y="53"/>
                      <a:pt x="36" y="53"/>
                    </a:cubicBezTo>
                  </a:path>
                </a:pathLst>
              </a:custGeom>
              <a:noFill/>
              <a:ln w="1397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3" name="Freeform 171">
                <a:extLst>
                  <a:ext uri="{FF2B5EF4-FFF2-40B4-BE49-F238E27FC236}">
                    <a16:creationId xmlns:a16="http://schemas.microsoft.com/office/drawing/2014/main" id="{2288B247-A0BF-4AC5-8CD6-64DEA797F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6038" y="4090988"/>
                <a:ext cx="120650" cy="30163"/>
              </a:xfrm>
              <a:custGeom>
                <a:avLst/>
                <a:gdLst>
                  <a:gd name="T0" fmla="*/ 0 w 32"/>
                  <a:gd name="T1" fmla="*/ 8 h 8"/>
                  <a:gd name="T2" fmla="*/ 16 w 32"/>
                  <a:gd name="T3" fmla="*/ 0 h 8"/>
                  <a:gd name="T4" fmla="*/ 32 w 32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">
                    <a:moveTo>
                      <a:pt x="0" y="8"/>
                    </a:moveTo>
                    <a:cubicBezTo>
                      <a:pt x="0" y="4"/>
                      <a:pt x="7" y="0"/>
                      <a:pt x="16" y="0"/>
                    </a:cubicBezTo>
                    <a:cubicBezTo>
                      <a:pt x="25" y="0"/>
                      <a:pt x="32" y="4"/>
                      <a:pt x="32" y="8"/>
                    </a:cubicBezTo>
                  </a:path>
                </a:pathLst>
              </a:custGeom>
              <a:noFill/>
              <a:ln w="1397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4" name="Line 172">
                <a:extLst>
                  <a:ext uri="{FF2B5EF4-FFF2-40B4-BE49-F238E27FC236}">
                    <a16:creationId xmlns:a16="http://schemas.microsoft.com/office/drawing/2014/main" id="{F498C93D-2354-4602-A43F-5B21F7E97F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34138" y="4095750"/>
                <a:ext cx="0" cy="138113"/>
              </a:xfrm>
              <a:prstGeom prst="line">
                <a:avLst/>
              </a:prstGeom>
              <a:noFill/>
              <a:ln w="1397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5" name="Line 173">
                <a:extLst>
                  <a:ext uri="{FF2B5EF4-FFF2-40B4-BE49-F238E27FC236}">
                    <a16:creationId xmlns:a16="http://schemas.microsoft.com/office/drawing/2014/main" id="{EF0E1596-6B91-4BD2-90C5-F5B2F4AAA1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78588" y="4095750"/>
                <a:ext cx="0" cy="138113"/>
              </a:xfrm>
              <a:prstGeom prst="line">
                <a:avLst/>
              </a:prstGeom>
              <a:noFill/>
              <a:ln w="1397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6" name="Freeform 174">
                <a:extLst>
                  <a:ext uri="{FF2B5EF4-FFF2-40B4-BE49-F238E27FC236}">
                    <a16:creationId xmlns:a16="http://schemas.microsoft.com/office/drawing/2014/main" id="{22143D18-9B7B-4AAF-8445-5C3AE425A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3488" y="4189413"/>
                <a:ext cx="46038" cy="44450"/>
              </a:xfrm>
              <a:custGeom>
                <a:avLst/>
                <a:gdLst>
                  <a:gd name="T0" fmla="*/ 0 w 12"/>
                  <a:gd name="T1" fmla="*/ 12 h 12"/>
                  <a:gd name="T2" fmla="*/ 12 w 12"/>
                  <a:gd name="T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12">
                    <a:moveTo>
                      <a:pt x="0" y="12"/>
                    </a:moveTo>
                    <a:cubicBezTo>
                      <a:pt x="0" y="6"/>
                      <a:pt x="5" y="0"/>
                      <a:pt x="12" y="0"/>
                    </a:cubicBezTo>
                  </a:path>
                </a:pathLst>
              </a:custGeom>
              <a:noFill/>
              <a:ln w="1397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7" name="Freeform 175">
                <a:extLst>
                  <a:ext uri="{FF2B5EF4-FFF2-40B4-BE49-F238E27FC236}">
                    <a16:creationId xmlns:a16="http://schemas.microsoft.com/office/drawing/2014/main" id="{48A02827-EA9C-43F3-9B8A-BCD43DCE2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1" y="4189413"/>
                <a:ext cx="46038" cy="44450"/>
              </a:xfrm>
              <a:custGeom>
                <a:avLst/>
                <a:gdLst>
                  <a:gd name="T0" fmla="*/ 0 w 12"/>
                  <a:gd name="T1" fmla="*/ 12 h 12"/>
                  <a:gd name="T2" fmla="*/ 12 w 12"/>
                  <a:gd name="T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12">
                    <a:moveTo>
                      <a:pt x="0" y="12"/>
                    </a:moveTo>
                    <a:cubicBezTo>
                      <a:pt x="0" y="6"/>
                      <a:pt x="5" y="0"/>
                      <a:pt x="12" y="0"/>
                    </a:cubicBezTo>
                  </a:path>
                </a:pathLst>
              </a:custGeom>
              <a:noFill/>
              <a:ln w="1397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66AF4B9-9D83-49AF-BCD8-DED42DBE7C10}"/>
              </a:ext>
            </a:extLst>
          </p:cNvPr>
          <p:cNvCxnSpPr>
            <a:cxnSpLocks/>
          </p:cNvCxnSpPr>
          <p:nvPr/>
        </p:nvCxnSpPr>
        <p:spPr>
          <a:xfrm>
            <a:off x="1775318" y="1229475"/>
            <a:ext cx="2291857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AC6539C-86E3-4099-8436-AFC64AB8C707}"/>
              </a:ext>
            </a:extLst>
          </p:cNvPr>
          <p:cNvCxnSpPr>
            <a:cxnSpLocks/>
          </p:cNvCxnSpPr>
          <p:nvPr/>
        </p:nvCxnSpPr>
        <p:spPr>
          <a:xfrm>
            <a:off x="8572500" y="1229475"/>
            <a:ext cx="1866900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B98145B-5729-4247-A19D-EDB8053E62E5}"/>
              </a:ext>
            </a:extLst>
          </p:cNvPr>
          <p:cNvCxnSpPr>
            <a:cxnSpLocks/>
          </p:cNvCxnSpPr>
          <p:nvPr/>
        </p:nvCxnSpPr>
        <p:spPr>
          <a:xfrm>
            <a:off x="1657608" y="5538277"/>
            <a:ext cx="1701307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D4F8462-BBB2-4469-AA16-7295D445B4F5}"/>
              </a:ext>
            </a:extLst>
          </p:cNvPr>
          <p:cNvCxnSpPr>
            <a:cxnSpLocks/>
          </p:cNvCxnSpPr>
          <p:nvPr/>
        </p:nvCxnSpPr>
        <p:spPr>
          <a:xfrm>
            <a:off x="7943850" y="5397622"/>
            <a:ext cx="2495550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A9E806D-5CC0-4B5A-9751-992689518AEA}"/>
              </a:ext>
            </a:extLst>
          </p:cNvPr>
          <p:cNvGrpSpPr/>
          <p:nvPr/>
        </p:nvGrpSpPr>
        <p:grpSpPr>
          <a:xfrm>
            <a:off x="842728" y="5365240"/>
            <a:ext cx="346075" cy="346075"/>
            <a:chOff x="5562600" y="3255963"/>
            <a:chExt cx="346075" cy="346075"/>
          </a:xfrm>
        </p:grpSpPr>
        <p:sp>
          <p:nvSpPr>
            <p:cNvPr id="110" name="Freeform 58">
              <a:extLst>
                <a:ext uri="{FF2B5EF4-FFF2-40B4-BE49-F238E27FC236}">
                  <a16:creationId xmlns:a16="http://schemas.microsoft.com/office/drawing/2014/main" id="{15B4561A-2762-4307-B0CA-61D08EA97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286125"/>
              <a:ext cx="346075" cy="315913"/>
            </a:xfrm>
            <a:custGeom>
              <a:avLst/>
              <a:gdLst>
                <a:gd name="T0" fmla="*/ 38 w 218"/>
                <a:gd name="T1" fmla="*/ 0 h 199"/>
                <a:gd name="T2" fmla="*/ 0 w 218"/>
                <a:gd name="T3" fmla="*/ 0 h 199"/>
                <a:gd name="T4" fmla="*/ 0 w 218"/>
                <a:gd name="T5" fmla="*/ 199 h 199"/>
                <a:gd name="T6" fmla="*/ 218 w 218"/>
                <a:gd name="T7" fmla="*/ 199 h 199"/>
                <a:gd name="T8" fmla="*/ 218 w 218"/>
                <a:gd name="T9" fmla="*/ 0 h 199"/>
                <a:gd name="T10" fmla="*/ 180 w 218"/>
                <a:gd name="T1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199">
                  <a:moveTo>
                    <a:pt x="38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218" y="199"/>
                  </a:lnTo>
                  <a:lnTo>
                    <a:pt x="218" y="0"/>
                  </a:lnTo>
                  <a:lnTo>
                    <a:pt x="180" y="0"/>
                  </a:lnTo>
                </a:path>
              </a:pathLst>
            </a:custGeom>
            <a:noFill/>
            <a:ln w="1397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B41EBA8-4190-4120-8A62-B782DFE44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2925" y="3255963"/>
              <a:ext cx="44450" cy="60325"/>
            </a:xfrm>
            <a:prstGeom prst="rect">
              <a:avLst/>
            </a:prstGeom>
            <a:noFill/>
            <a:ln w="1397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4353B2F-E1CA-4FC5-94F9-C609CC20E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3900" y="3255963"/>
              <a:ext cx="44450" cy="60325"/>
            </a:xfrm>
            <a:prstGeom prst="rect">
              <a:avLst/>
            </a:prstGeom>
            <a:noFill/>
            <a:ln w="1397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Line 61">
              <a:extLst>
                <a:ext uri="{FF2B5EF4-FFF2-40B4-BE49-F238E27FC236}">
                  <a16:creationId xmlns:a16="http://schemas.microsoft.com/office/drawing/2014/main" id="{C9731BE8-0E59-4D38-9D01-B253FE1970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67375" y="3286125"/>
              <a:ext cx="136525" cy="0"/>
            </a:xfrm>
            <a:prstGeom prst="line">
              <a:avLst/>
            </a:prstGeom>
            <a:noFill/>
            <a:ln w="1397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Line 62">
              <a:extLst>
                <a:ext uri="{FF2B5EF4-FFF2-40B4-BE49-F238E27FC236}">
                  <a16:creationId xmlns:a16="http://schemas.microsoft.com/office/drawing/2014/main" id="{31E26595-4122-4603-A3CC-46AFAB9461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62600" y="3360738"/>
              <a:ext cx="346075" cy="0"/>
            </a:xfrm>
            <a:prstGeom prst="line">
              <a:avLst/>
            </a:prstGeom>
            <a:noFill/>
            <a:ln w="1397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Line 63">
              <a:extLst>
                <a:ext uri="{FF2B5EF4-FFF2-40B4-BE49-F238E27FC236}">
                  <a16:creationId xmlns:a16="http://schemas.microsoft.com/office/drawing/2014/main" id="{B41A6AF8-D0A0-41C1-98D9-759F2E80B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53088" y="3390900"/>
              <a:ext cx="0" cy="180975"/>
            </a:xfrm>
            <a:prstGeom prst="line">
              <a:avLst/>
            </a:prstGeom>
            <a:noFill/>
            <a:ln w="1397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Line 64">
              <a:extLst>
                <a:ext uri="{FF2B5EF4-FFF2-40B4-BE49-F238E27FC236}">
                  <a16:creationId xmlns:a16="http://schemas.microsoft.com/office/drawing/2014/main" id="{7FA37663-EFE8-4ACA-8440-A05C2DC41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27700" y="3390900"/>
              <a:ext cx="0" cy="180975"/>
            </a:xfrm>
            <a:prstGeom prst="line">
              <a:avLst/>
            </a:prstGeom>
            <a:noFill/>
            <a:ln w="1397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Line 65">
              <a:extLst>
                <a:ext uri="{FF2B5EF4-FFF2-40B4-BE49-F238E27FC236}">
                  <a16:creationId xmlns:a16="http://schemas.microsoft.com/office/drawing/2014/main" id="{6EB49630-2C10-4F64-AA24-FB695142DF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3900" y="3390900"/>
              <a:ext cx="0" cy="180975"/>
            </a:xfrm>
            <a:prstGeom prst="line">
              <a:avLst/>
            </a:prstGeom>
            <a:noFill/>
            <a:ln w="1397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Line 66">
              <a:extLst>
                <a:ext uri="{FF2B5EF4-FFF2-40B4-BE49-F238E27FC236}">
                  <a16:creationId xmlns:a16="http://schemas.microsoft.com/office/drawing/2014/main" id="{F1C3467F-9E55-4F5E-B8F3-4CDF9D2036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2763" y="3421063"/>
              <a:ext cx="285750" cy="0"/>
            </a:xfrm>
            <a:prstGeom prst="line">
              <a:avLst/>
            </a:prstGeom>
            <a:noFill/>
            <a:ln w="1397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Line 67">
              <a:extLst>
                <a:ext uri="{FF2B5EF4-FFF2-40B4-BE49-F238E27FC236}">
                  <a16:creationId xmlns:a16="http://schemas.microsoft.com/office/drawing/2014/main" id="{B8FCFD4C-94C8-4F97-B86F-7A5FFBABC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2763" y="3481388"/>
              <a:ext cx="285750" cy="0"/>
            </a:xfrm>
            <a:prstGeom prst="line">
              <a:avLst/>
            </a:prstGeom>
            <a:noFill/>
            <a:ln w="1397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Line 68">
              <a:extLst>
                <a:ext uri="{FF2B5EF4-FFF2-40B4-BE49-F238E27FC236}">
                  <a16:creationId xmlns:a16="http://schemas.microsoft.com/office/drawing/2014/main" id="{A3B8759A-2A31-42BA-AF67-B4EBAF5EDC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2763" y="3541713"/>
              <a:ext cx="285750" cy="0"/>
            </a:xfrm>
            <a:prstGeom prst="line">
              <a:avLst/>
            </a:prstGeom>
            <a:noFill/>
            <a:ln w="1397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B1D1329-2BEB-40BD-97F0-C3FAE6808D16}"/>
              </a:ext>
            </a:extLst>
          </p:cNvPr>
          <p:cNvGrpSpPr/>
          <p:nvPr/>
        </p:nvGrpSpPr>
        <p:grpSpPr>
          <a:xfrm>
            <a:off x="10874375" y="5229711"/>
            <a:ext cx="387350" cy="335822"/>
            <a:chOff x="8447088" y="2925764"/>
            <a:chExt cx="346076" cy="300038"/>
          </a:xfrm>
        </p:grpSpPr>
        <p:sp>
          <p:nvSpPr>
            <p:cNvPr id="122" name="Freeform 145">
              <a:extLst>
                <a:ext uri="{FF2B5EF4-FFF2-40B4-BE49-F238E27FC236}">
                  <a16:creationId xmlns:a16="http://schemas.microsoft.com/office/drawing/2014/main" id="{BF76C091-DB02-498C-B83C-7F0A92288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3030539"/>
              <a:ext cx="76200" cy="134938"/>
            </a:xfrm>
            <a:custGeom>
              <a:avLst/>
              <a:gdLst>
                <a:gd name="T0" fmla="*/ 0 w 20"/>
                <a:gd name="T1" fmla="*/ 0 h 36"/>
                <a:gd name="T2" fmla="*/ 0 w 20"/>
                <a:gd name="T3" fmla="*/ 12 h 36"/>
                <a:gd name="T4" fmla="*/ 4 w 20"/>
                <a:gd name="T5" fmla="*/ 18 h 36"/>
                <a:gd name="T6" fmla="*/ 4 w 20"/>
                <a:gd name="T7" fmla="*/ 36 h 36"/>
                <a:gd name="T8" fmla="*/ 16 w 20"/>
                <a:gd name="T9" fmla="*/ 36 h 36"/>
                <a:gd name="T10" fmla="*/ 16 w 20"/>
                <a:gd name="T11" fmla="*/ 18 h 36"/>
                <a:gd name="T12" fmla="*/ 20 w 20"/>
                <a:gd name="T13" fmla="*/ 12 h 36"/>
                <a:gd name="T14" fmla="*/ 20 w 20"/>
                <a:gd name="T15" fmla="*/ 0 h 36"/>
                <a:gd name="T16" fmla="*/ 0 w 20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6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1" y="18"/>
                    <a:pt x="4" y="1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9" y="18"/>
                    <a:pt x="20" y="15"/>
                    <a:pt x="20" y="12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397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46">
              <a:extLst>
                <a:ext uri="{FF2B5EF4-FFF2-40B4-BE49-F238E27FC236}">
                  <a16:creationId xmlns:a16="http://schemas.microsoft.com/office/drawing/2014/main" id="{78AF7A45-6460-4E71-A121-883E78584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8551" y="3030539"/>
              <a:ext cx="74613" cy="134938"/>
            </a:xfrm>
            <a:custGeom>
              <a:avLst/>
              <a:gdLst>
                <a:gd name="T0" fmla="*/ 0 w 20"/>
                <a:gd name="T1" fmla="*/ 0 h 36"/>
                <a:gd name="T2" fmla="*/ 0 w 20"/>
                <a:gd name="T3" fmla="*/ 12 h 36"/>
                <a:gd name="T4" fmla="*/ 4 w 20"/>
                <a:gd name="T5" fmla="*/ 18 h 36"/>
                <a:gd name="T6" fmla="*/ 4 w 20"/>
                <a:gd name="T7" fmla="*/ 36 h 36"/>
                <a:gd name="T8" fmla="*/ 16 w 20"/>
                <a:gd name="T9" fmla="*/ 36 h 36"/>
                <a:gd name="T10" fmla="*/ 16 w 20"/>
                <a:gd name="T11" fmla="*/ 18 h 36"/>
                <a:gd name="T12" fmla="*/ 20 w 20"/>
                <a:gd name="T13" fmla="*/ 12 h 36"/>
                <a:gd name="T14" fmla="*/ 20 w 20"/>
                <a:gd name="T15" fmla="*/ 0 h 36"/>
                <a:gd name="T16" fmla="*/ 0 w 20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6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1" y="18"/>
                    <a:pt x="4" y="1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9" y="18"/>
                    <a:pt x="20" y="15"/>
                    <a:pt x="20" y="12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397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47">
              <a:extLst>
                <a:ext uri="{FF2B5EF4-FFF2-40B4-BE49-F238E27FC236}">
                  <a16:creationId xmlns:a16="http://schemas.microsoft.com/office/drawing/2014/main" id="{5F1BC3A8-7294-436A-8B62-3CAA09DFD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7738" y="3030539"/>
              <a:ext cx="104775" cy="195263"/>
            </a:xfrm>
            <a:custGeom>
              <a:avLst/>
              <a:gdLst>
                <a:gd name="T0" fmla="*/ 0 w 28"/>
                <a:gd name="T1" fmla="*/ 0 h 52"/>
                <a:gd name="T2" fmla="*/ 28 w 28"/>
                <a:gd name="T3" fmla="*/ 0 h 52"/>
                <a:gd name="T4" fmla="*/ 28 w 28"/>
                <a:gd name="T5" fmla="*/ 20 h 52"/>
                <a:gd name="T6" fmla="*/ 20 w 28"/>
                <a:gd name="T7" fmla="*/ 28 h 52"/>
                <a:gd name="T8" fmla="*/ 20 w 28"/>
                <a:gd name="T9" fmla="*/ 52 h 52"/>
                <a:gd name="T10" fmla="*/ 8 w 28"/>
                <a:gd name="T11" fmla="*/ 52 h 52"/>
                <a:gd name="T12" fmla="*/ 8 w 28"/>
                <a:gd name="T13" fmla="*/ 28 h 52"/>
                <a:gd name="T14" fmla="*/ 0 w 28"/>
                <a:gd name="T15" fmla="*/ 20 h 52"/>
                <a:gd name="T16" fmla="*/ 0 w 28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52">
                  <a:moveTo>
                    <a:pt x="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4"/>
                    <a:pt x="24" y="28"/>
                    <a:pt x="20" y="28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4" y="28"/>
                    <a:pt x="0" y="24"/>
                    <a:pt x="0" y="2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397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48">
              <a:extLst>
                <a:ext uri="{FF2B5EF4-FFF2-40B4-BE49-F238E27FC236}">
                  <a16:creationId xmlns:a16="http://schemas.microsoft.com/office/drawing/2014/main" id="{89707507-D50B-425D-800F-61E3D1877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2963" y="2955926"/>
              <a:ext cx="44450" cy="44450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6 w 12"/>
                <a:gd name="T5" fmla="*/ 12 h 12"/>
                <a:gd name="T6" fmla="*/ 0 w 12"/>
                <a:gd name="T7" fmla="*/ 6 h 12"/>
                <a:gd name="T8" fmla="*/ 0 w 12"/>
                <a:gd name="T9" fmla="*/ 6 h 12"/>
                <a:gd name="T10" fmla="*/ 6 w 12"/>
                <a:gd name="T11" fmla="*/ 0 h 12"/>
                <a:gd name="T12" fmla="*/ 6 w 12"/>
                <a:gd name="T13" fmla="*/ 0 h 12"/>
                <a:gd name="T14" fmla="*/ 12 w 12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lose/>
                </a:path>
              </a:pathLst>
            </a:custGeom>
            <a:noFill/>
            <a:ln w="1397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49">
              <a:extLst>
                <a:ext uri="{FF2B5EF4-FFF2-40B4-BE49-F238E27FC236}">
                  <a16:creationId xmlns:a16="http://schemas.microsoft.com/office/drawing/2014/main" id="{11F5DBA4-A0AA-4692-8E7D-05426AC42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838" y="2955926"/>
              <a:ext cx="46038" cy="44450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6 w 12"/>
                <a:gd name="T5" fmla="*/ 12 h 12"/>
                <a:gd name="T6" fmla="*/ 0 w 12"/>
                <a:gd name="T7" fmla="*/ 6 h 12"/>
                <a:gd name="T8" fmla="*/ 0 w 12"/>
                <a:gd name="T9" fmla="*/ 6 h 12"/>
                <a:gd name="T10" fmla="*/ 6 w 12"/>
                <a:gd name="T11" fmla="*/ 0 h 12"/>
                <a:gd name="T12" fmla="*/ 6 w 12"/>
                <a:gd name="T13" fmla="*/ 0 h 12"/>
                <a:gd name="T14" fmla="*/ 12 w 12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lose/>
                </a:path>
              </a:pathLst>
            </a:custGeom>
            <a:noFill/>
            <a:ln w="1397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50">
              <a:extLst>
                <a:ext uri="{FF2B5EF4-FFF2-40B4-BE49-F238E27FC236}">
                  <a16:creationId xmlns:a16="http://schemas.microsoft.com/office/drawing/2014/main" id="{7103D877-A278-4155-9430-80FD5FF91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613" y="2925764"/>
              <a:ext cx="74613" cy="74613"/>
            </a:xfrm>
            <a:custGeom>
              <a:avLst/>
              <a:gdLst>
                <a:gd name="T0" fmla="*/ 20 w 20"/>
                <a:gd name="T1" fmla="*/ 10 h 20"/>
                <a:gd name="T2" fmla="*/ 10 w 20"/>
                <a:gd name="T3" fmla="*/ 20 h 20"/>
                <a:gd name="T4" fmla="*/ 10 w 20"/>
                <a:gd name="T5" fmla="*/ 20 h 20"/>
                <a:gd name="T6" fmla="*/ 0 w 20"/>
                <a:gd name="T7" fmla="*/ 10 h 20"/>
                <a:gd name="T8" fmla="*/ 0 w 20"/>
                <a:gd name="T9" fmla="*/ 10 h 20"/>
                <a:gd name="T10" fmla="*/ 10 w 20"/>
                <a:gd name="T11" fmla="*/ 0 h 20"/>
                <a:gd name="T12" fmla="*/ 10 w 20"/>
                <a:gd name="T13" fmla="*/ 0 h 20"/>
                <a:gd name="T14" fmla="*/ 20 w 20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6"/>
                    <a:pt x="16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lose/>
                </a:path>
              </a:pathLst>
            </a:custGeom>
            <a:noFill/>
            <a:ln w="1397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5A802EA-570D-4BF9-BFB2-BFB22B8F756A}"/>
              </a:ext>
            </a:extLst>
          </p:cNvPr>
          <p:cNvGrpSpPr/>
          <p:nvPr/>
        </p:nvGrpSpPr>
        <p:grpSpPr>
          <a:xfrm>
            <a:off x="10868056" y="1026692"/>
            <a:ext cx="399988" cy="405566"/>
            <a:chOff x="4425950" y="731838"/>
            <a:chExt cx="341313" cy="346075"/>
          </a:xfrm>
        </p:grpSpPr>
        <p:sp>
          <p:nvSpPr>
            <p:cNvPr id="129" name="Freeform 91">
              <a:extLst>
                <a:ext uri="{FF2B5EF4-FFF2-40B4-BE49-F238E27FC236}">
                  <a16:creationId xmlns:a16="http://schemas.microsoft.com/office/drawing/2014/main" id="{95CC0AB0-704D-4905-B32F-E2F3DC4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5950" y="935038"/>
              <a:ext cx="128588" cy="142875"/>
            </a:xfrm>
            <a:custGeom>
              <a:avLst/>
              <a:gdLst>
                <a:gd name="T0" fmla="*/ 36 w 81"/>
                <a:gd name="T1" fmla="*/ 0 h 90"/>
                <a:gd name="T2" fmla="*/ 0 w 81"/>
                <a:gd name="T3" fmla="*/ 61 h 90"/>
                <a:gd name="T4" fmla="*/ 36 w 81"/>
                <a:gd name="T5" fmla="*/ 54 h 90"/>
                <a:gd name="T6" fmla="*/ 50 w 81"/>
                <a:gd name="T7" fmla="*/ 90 h 90"/>
                <a:gd name="T8" fmla="*/ 81 w 81"/>
                <a:gd name="T9" fmla="*/ 3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0">
                  <a:moveTo>
                    <a:pt x="36" y="0"/>
                  </a:moveTo>
                  <a:lnTo>
                    <a:pt x="0" y="61"/>
                  </a:lnTo>
                  <a:lnTo>
                    <a:pt x="36" y="54"/>
                  </a:lnTo>
                  <a:lnTo>
                    <a:pt x="50" y="90"/>
                  </a:lnTo>
                  <a:lnTo>
                    <a:pt x="81" y="38"/>
                  </a:lnTo>
                </a:path>
              </a:pathLst>
            </a:custGeom>
            <a:noFill/>
            <a:ln w="1397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92">
              <a:extLst>
                <a:ext uri="{FF2B5EF4-FFF2-40B4-BE49-F238E27FC236}">
                  <a16:creationId xmlns:a16="http://schemas.microsoft.com/office/drawing/2014/main" id="{40B2801C-68C9-437A-82E0-EEB3BA6A0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0263" y="938213"/>
              <a:ext cx="127000" cy="139700"/>
            </a:xfrm>
            <a:custGeom>
              <a:avLst/>
              <a:gdLst>
                <a:gd name="T0" fmla="*/ 47 w 80"/>
                <a:gd name="T1" fmla="*/ 0 h 88"/>
                <a:gd name="T2" fmla="*/ 80 w 80"/>
                <a:gd name="T3" fmla="*/ 59 h 88"/>
                <a:gd name="T4" fmla="*/ 45 w 80"/>
                <a:gd name="T5" fmla="*/ 52 h 88"/>
                <a:gd name="T6" fmla="*/ 33 w 80"/>
                <a:gd name="T7" fmla="*/ 88 h 88"/>
                <a:gd name="T8" fmla="*/ 0 w 80"/>
                <a:gd name="T9" fmla="*/ 3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">
                  <a:moveTo>
                    <a:pt x="47" y="0"/>
                  </a:moveTo>
                  <a:lnTo>
                    <a:pt x="80" y="59"/>
                  </a:lnTo>
                  <a:lnTo>
                    <a:pt x="45" y="52"/>
                  </a:lnTo>
                  <a:lnTo>
                    <a:pt x="33" y="88"/>
                  </a:lnTo>
                  <a:lnTo>
                    <a:pt x="0" y="36"/>
                  </a:lnTo>
                </a:path>
              </a:pathLst>
            </a:custGeom>
            <a:noFill/>
            <a:ln w="1397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Oval 93">
              <a:extLst>
                <a:ext uri="{FF2B5EF4-FFF2-40B4-BE49-F238E27FC236}">
                  <a16:creationId xmlns:a16="http://schemas.microsoft.com/office/drawing/2014/main" id="{D40592D3-E00C-4744-926F-7B6D2785D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050" y="731838"/>
              <a:ext cx="269875" cy="269875"/>
            </a:xfrm>
            <a:prstGeom prst="ellipse">
              <a:avLst/>
            </a:prstGeom>
            <a:noFill/>
            <a:ln w="1397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94">
              <a:extLst>
                <a:ext uri="{FF2B5EF4-FFF2-40B4-BE49-F238E27FC236}">
                  <a16:creationId xmlns:a16="http://schemas.microsoft.com/office/drawing/2014/main" id="{A794BFC4-C455-44B6-B15E-B1DEA24D1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725" y="800100"/>
              <a:ext cx="136525" cy="127000"/>
            </a:xfrm>
            <a:custGeom>
              <a:avLst/>
              <a:gdLst>
                <a:gd name="T0" fmla="*/ 43 w 86"/>
                <a:gd name="T1" fmla="*/ 0 h 80"/>
                <a:gd name="T2" fmla="*/ 57 w 86"/>
                <a:gd name="T3" fmla="*/ 28 h 80"/>
                <a:gd name="T4" fmla="*/ 86 w 86"/>
                <a:gd name="T5" fmla="*/ 28 h 80"/>
                <a:gd name="T6" fmla="*/ 62 w 86"/>
                <a:gd name="T7" fmla="*/ 47 h 80"/>
                <a:gd name="T8" fmla="*/ 71 w 86"/>
                <a:gd name="T9" fmla="*/ 80 h 80"/>
                <a:gd name="T10" fmla="*/ 43 w 86"/>
                <a:gd name="T11" fmla="*/ 61 h 80"/>
                <a:gd name="T12" fmla="*/ 15 w 86"/>
                <a:gd name="T13" fmla="*/ 80 h 80"/>
                <a:gd name="T14" fmla="*/ 24 w 86"/>
                <a:gd name="T15" fmla="*/ 47 h 80"/>
                <a:gd name="T16" fmla="*/ 0 w 86"/>
                <a:gd name="T17" fmla="*/ 28 h 80"/>
                <a:gd name="T18" fmla="*/ 29 w 86"/>
                <a:gd name="T19" fmla="*/ 28 h 80"/>
                <a:gd name="T20" fmla="*/ 43 w 86"/>
                <a:gd name="T2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43" y="0"/>
                  </a:moveTo>
                  <a:lnTo>
                    <a:pt x="57" y="28"/>
                  </a:lnTo>
                  <a:lnTo>
                    <a:pt x="86" y="28"/>
                  </a:lnTo>
                  <a:lnTo>
                    <a:pt x="62" y="47"/>
                  </a:lnTo>
                  <a:lnTo>
                    <a:pt x="71" y="80"/>
                  </a:lnTo>
                  <a:lnTo>
                    <a:pt x="43" y="61"/>
                  </a:lnTo>
                  <a:lnTo>
                    <a:pt x="15" y="80"/>
                  </a:lnTo>
                  <a:lnTo>
                    <a:pt x="24" y="47"/>
                  </a:lnTo>
                  <a:lnTo>
                    <a:pt x="0" y="28"/>
                  </a:lnTo>
                  <a:lnTo>
                    <a:pt x="29" y="28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1397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86583B-EEE6-4512-820B-66749C05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929" y="1809068"/>
            <a:ext cx="4610500" cy="1828193"/>
          </a:xfr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Game features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58" name="Graphic 21">
            <a:extLst>
              <a:ext uri="{FF2B5EF4-FFF2-40B4-BE49-F238E27FC236}">
                <a16:creationId xmlns:a16="http://schemas.microsoft.com/office/drawing/2014/main" id="{6C8C1082-A8E7-4D2D-BE50-05BA8AFDB10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8299" y="2319223"/>
            <a:ext cx="643263" cy="643263"/>
          </a:xfrm>
          <a:prstGeom prst="rect">
            <a:avLst/>
          </a:prstGeom>
        </p:spPr>
      </p:pic>
      <p:pic>
        <p:nvPicPr>
          <p:cNvPr id="59" name="Graphic 23">
            <a:extLst>
              <a:ext uri="{FF2B5EF4-FFF2-40B4-BE49-F238E27FC236}">
                <a16:creationId xmlns:a16="http://schemas.microsoft.com/office/drawing/2014/main" id="{A3FD7C22-0279-4BCB-9B8B-56BCB5C37E3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665558" y="2249498"/>
            <a:ext cx="597031" cy="597031"/>
          </a:xfrm>
          <a:prstGeom prst="rect">
            <a:avLst/>
          </a:prstGeom>
        </p:spPr>
      </p:pic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3897BE62-BE4D-4FB0-917C-C13F3AC9AB16}"/>
              </a:ext>
            </a:extLst>
          </p:cNvPr>
          <p:cNvSpPr txBox="1">
            <a:spLocks/>
          </p:cNvSpPr>
          <p:nvPr/>
        </p:nvSpPr>
        <p:spPr>
          <a:xfrm>
            <a:off x="620888" y="1704412"/>
            <a:ext cx="2301523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bg1"/>
                </a:solidFill>
              </a:rPr>
              <a:t>Every player will have </a:t>
            </a:r>
            <a:r>
              <a:rPr lang="en-US" sz="1400" dirty="0" smtClean="0">
                <a:solidFill>
                  <a:schemeClr val="bg1"/>
                </a:solidFill>
              </a:rPr>
              <a:t>one gun and one extra power.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3897BE62-BE4D-4FB0-917C-C13F3AC9AB16}"/>
              </a:ext>
            </a:extLst>
          </p:cNvPr>
          <p:cNvSpPr txBox="1">
            <a:spLocks/>
          </p:cNvSpPr>
          <p:nvPr/>
        </p:nvSpPr>
        <p:spPr>
          <a:xfrm>
            <a:off x="598183" y="2645071"/>
            <a:ext cx="2301523" cy="193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bg1"/>
                </a:solidFill>
              </a:rPr>
              <a:t>Firing gun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3897BE62-BE4D-4FB0-917C-C13F3AC9AB16}"/>
              </a:ext>
            </a:extLst>
          </p:cNvPr>
          <p:cNvSpPr txBox="1">
            <a:spLocks/>
          </p:cNvSpPr>
          <p:nvPr/>
        </p:nvSpPr>
        <p:spPr>
          <a:xfrm>
            <a:off x="2208153" y="2458879"/>
            <a:ext cx="2301523" cy="8381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bg1"/>
                </a:solidFill>
              </a:rPr>
              <a:t>Super </a:t>
            </a:r>
            <a:r>
              <a:rPr lang="en-US" sz="1400" dirty="0" smtClean="0">
                <a:solidFill>
                  <a:schemeClr val="bg1"/>
                </a:solidFill>
              </a:rPr>
              <a:t>power /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Super power </a:t>
            </a:r>
            <a:r>
              <a:rPr lang="en-US" sz="1400" dirty="0" smtClean="0">
                <a:solidFill>
                  <a:schemeClr val="bg1"/>
                </a:solidFill>
              </a:rPr>
              <a:t>gun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13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AE76674-47F3-4027-AA6C-8E8D743F75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-1016"/>
            <a:ext cx="12190195" cy="6859016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B4B4133-8E6A-4533-AB7A-E5B2EEAB21E1}"/>
              </a:ext>
            </a:extLst>
          </p:cNvPr>
          <p:cNvSpPr/>
          <p:nvPr/>
        </p:nvSpPr>
        <p:spPr>
          <a:xfrm>
            <a:off x="0" y="0"/>
            <a:ext cx="12190196" cy="6859016"/>
          </a:xfrm>
          <a:custGeom>
            <a:avLst/>
            <a:gdLst>
              <a:gd name="connsiteX0" fmla="*/ 0 w 12190196"/>
              <a:gd name="connsiteY0" fmla="*/ 0 h 6859016"/>
              <a:gd name="connsiteX1" fmla="*/ 12190196 w 12190196"/>
              <a:gd name="connsiteY1" fmla="*/ 0 h 6859016"/>
              <a:gd name="connsiteX2" fmla="*/ 12190196 w 12190196"/>
              <a:gd name="connsiteY2" fmla="*/ 6859016 h 6859016"/>
              <a:gd name="connsiteX3" fmla="*/ 0 w 12190196"/>
              <a:gd name="connsiteY3" fmla="*/ 6859016 h 6859016"/>
              <a:gd name="connsiteX4" fmla="*/ 0 w 12190196"/>
              <a:gd name="connsiteY4" fmla="*/ 5287453 h 6859016"/>
              <a:gd name="connsiteX5" fmla="*/ 5746678 w 12190196"/>
              <a:gd name="connsiteY5" fmla="*/ 5287453 h 6859016"/>
              <a:gd name="connsiteX6" fmla="*/ 6611445 w 12190196"/>
              <a:gd name="connsiteY6" fmla="*/ 1828385 h 6859016"/>
              <a:gd name="connsiteX7" fmla="*/ 0 w 12190196"/>
              <a:gd name="connsiteY7" fmla="*/ 1828385 h 685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0196" h="6859016">
                <a:moveTo>
                  <a:pt x="0" y="0"/>
                </a:moveTo>
                <a:lnTo>
                  <a:pt x="12190196" y="0"/>
                </a:lnTo>
                <a:lnTo>
                  <a:pt x="12190196" y="6859016"/>
                </a:lnTo>
                <a:lnTo>
                  <a:pt x="0" y="6859016"/>
                </a:lnTo>
                <a:lnTo>
                  <a:pt x="0" y="5287453"/>
                </a:lnTo>
                <a:lnTo>
                  <a:pt x="5746678" y="5287453"/>
                </a:lnTo>
                <a:lnTo>
                  <a:pt x="6611445" y="1828385"/>
                </a:lnTo>
                <a:lnTo>
                  <a:pt x="0" y="1828385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6583B-EEE6-4512-820B-66749C05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9180"/>
            <a:ext cx="6469657" cy="747897"/>
          </a:xfr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Character Selection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F48B35-14FC-4008-82B7-521164A2F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696D-D057-4EE6-BFD4-7935F43F458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BA0FE77-42E8-4BB7-9230-9D9C66CDDE2E}"/>
              </a:ext>
            </a:extLst>
          </p:cNvPr>
          <p:cNvSpPr/>
          <p:nvPr/>
        </p:nvSpPr>
        <p:spPr>
          <a:xfrm>
            <a:off x="6038461" y="3153748"/>
            <a:ext cx="6110889" cy="3138280"/>
          </a:xfrm>
          <a:custGeom>
            <a:avLst/>
            <a:gdLst>
              <a:gd name="connsiteX0" fmla="*/ 674207 w 4704968"/>
              <a:gd name="connsiteY0" fmla="*/ 0 h 2790825"/>
              <a:gd name="connsiteX1" fmla="*/ 4704968 w 4704968"/>
              <a:gd name="connsiteY1" fmla="*/ 0 h 2790825"/>
              <a:gd name="connsiteX2" fmla="*/ 4704968 w 4704968"/>
              <a:gd name="connsiteY2" fmla="*/ 2790825 h 2790825"/>
              <a:gd name="connsiteX3" fmla="*/ 0 w 4704968"/>
              <a:gd name="connsiteY3" fmla="*/ 2790825 h 27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4968" h="2790825">
                <a:moveTo>
                  <a:pt x="674207" y="0"/>
                </a:moveTo>
                <a:lnTo>
                  <a:pt x="4704968" y="0"/>
                </a:lnTo>
                <a:lnTo>
                  <a:pt x="4704968" y="2790825"/>
                </a:lnTo>
                <a:lnTo>
                  <a:pt x="0" y="2790825"/>
                </a:lnTo>
                <a:close/>
              </a:path>
            </a:pathLst>
          </a:custGeom>
          <a:solidFill>
            <a:srgbClr val="A4BCB8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4BD3295B-7B43-49FF-A004-ACF0AFAA1174}"/>
              </a:ext>
            </a:extLst>
          </p:cNvPr>
          <p:cNvSpPr txBox="1">
            <a:spLocks/>
          </p:cNvSpPr>
          <p:nvPr/>
        </p:nvSpPr>
        <p:spPr>
          <a:xfrm>
            <a:off x="8649082" y="3417009"/>
            <a:ext cx="1259471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1. Double health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C444E56A-5802-45AF-9D11-AC80FB6F4F63}"/>
              </a:ext>
            </a:extLst>
          </p:cNvPr>
          <p:cNvSpPr txBox="1">
            <a:spLocks/>
          </p:cNvSpPr>
          <p:nvPr/>
        </p:nvSpPr>
        <p:spPr>
          <a:xfrm>
            <a:off x="11172472" y="3696370"/>
            <a:ext cx="72250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2.Wall Run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CF22F070-BC08-4AE0-9DF7-3ABA260F77A3}"/>
              </a:ext>
            </a:extLst>
          </p:cNvPr>
          <p:cNvSpPr txBox="1">
            <a:spLocks/>
          </p:cNvSpPr>
          <p:nvPr/>
        </p:nvSpPr>
        <p:spPr>
          <a:xfrm>
            <a:off x="11106590" y="5861310"/>
            <a:ext cx="98380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5.Teleport Gun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DE4E15-292F-43FB-9569-DFE1FC8F2F04}"/>
              </a:ext>
            </a:extLst>
          </p:cNvPr>
          <p:cNvSpPr txBox="1">
            <a:spLocks/>
          </p:cNvSpPr>
          <p:nvPr/>
        </p:nvSpPr>
        <p:spPr>
          <a:xfrm>
            <a:off x="6924058" y="4136329"/>
            <a:ext cx="89855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3.Speed Run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E05BB9D7-0EBD-4876-9E1D-6E57C54F0C76}"/>
              </a:ext>
            </a:extLst>
          </p:cNvPr>
          <p:cNvSpPr txBox="1">
            <a:spLocks/>
          </p:cNvSpPr>
          <p:nvPr/>
        </p:nvSpPr>
        <p:spPr>
          <a:xfrm>
            <a:off x="6775850" y="5672908"/>
            <a:ext cx="99905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4. Gravity Gun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9" name="Picture 2" descr="6 Sided Dice 3d model - CadNa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979" y="3699867"/>
            <a:ext cx="3134891" cy="223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5BB9D7-0EBD-4876-9E1D-6E57C54F0C76}"/>
              </a:ext>
            </a:extLst>
          </p:cNvPr>
          <p:cNvSpPr txBox="1">
            <a:spLocks/>
          </p:cNvSpPr>
          <p:nvPr/>
        </p:nvSpPr>
        <p:spPr>
          <a:xfrm>
            <a:off x="9093905" y="6031670"/>
            <a:ext cx="108772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6.Grappling Gun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57C3BC8-ED79-4D4C-9325-30C1B489C2E6}"/>
              </a:ext>
            </a:extLst>
          </p:cNvPr>
          <p:cNvSpPr/>
          <p:nvPr/>
        </p:nvSpPr>
        <p:spPr>
          <a:xfrm>
            <a:off x="-1804" y="1861533"/>
            <a:ext cx="6613250" cy="3459068"/>
          </a:xfrm>
          <a:custGeom>
            <a:avLst/>
            <a:gdLst>
              <a:gd name="connsiteX0" fmla="*/ 0 w 6613250"/>
              <a:gd name="connsiteY0" fmla="*/ 0 h 3459068"/>
              <a:gd name="connsiteX1" fmla="*/ 6613250 w 6613250"/>
              <a:gd name="connsiteY1" fmla="*/ 0 h 3459068"/>
              <a:gd name="connsiteX2" fmla="*/ 5748483 w 6613250"/>
              <a:gd name="connsiteY2" fmla="*/ 3459068 h 3459068"/>
              <a:gd name="connsiteX3" fmla="*/ 0 w 6613250"/>
              <a:gd name="connsiteY3" fmla="*/ 3459068 h 345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3250" h="3459068">
                <a:moveTo>
                  <a:pt x="0" y="0"/>
                </a:moveTo>
                <a:lnTo>
                  <a:pt x="6613250" y="0"/>
                </a:lnTo>
                <a:lnTo>
                  <a:pt x="5748483" y="3459068"/>
                </a:lnTo>
                <a:lnTo>
                  <a:pt x="0" y="3459068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AAE0B-0099-4B76-BF8F-19CD04B10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21" y="2226257"/>
            <a:ext cx="5879840" cy="2154436"/>
          </a:xfrm>
        </p:spPr>
        <p:txBody>
          <a:bodyPr wrap="square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dirty="0">
                <a:solidFill>
                  <a:schemeClr val="bg1"/>
                </a:solidFill>
              </a:rPr>
              <a:t>Character selection will be random and based on the dice number, player will have to roll a dice , and based on the number of the dice, player will be assigned a character</a:t>
            </a:r>
          </a:p>
        </p:txBody>
      </p:sp>
    </p:spTree>
    <p:extLst>
      <p:ext uri="{BB962C8B-B14F-4D97-AF65-F5344CB8AC3E}">
        <p14:creationId xmlns:p14="http://schemas.microsoft.com/office/powerpoint/2010/main" val="12120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7B51400-58FB-47AA-8F98-71E092D80B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FE44C-9838-4CE9-AE51-1E396C9FF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696D-D057-4EE6-BFD4-7935F43F45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91AFEA-34A5-41AC-B75A-F65E3F1D87AB}"/>
              </a:ext>
            </a:extLst>
          </p:cNvPr>
          <p:cNvSpPr/>
          <p:nvPr/>
        </p:nvSpPr>
        <p:spPr>
          <a:xfrm>
            <a:off x="4636242" y="1781175"/>
            <a:ext cx="2919516" cy="32209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122938-D5D6-41D4-BFA8-197A356CF966}"/>
              </a:ext>
            </a:extLst>
          </p:cNvPr>
          <p:cNvSpPr/>
          <p:nvPr/>
        </p:nvSpPr>
        <p:spPr>
          <a:xfrm>
            <a:off x="1397000" y="1905000"/>
            <a:ext cx="2532186" cy="2915755"/>
          </a:xfrm>
          <a:prstGeom prst="rect">
            <a:avLst/>
          </a:prstGeom>
          <a:solidFill>
            <a:srgbClr val="E6E6E6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2E8D02-1619-4565-8361-814F2B51D957}"/>
              </a:ext>
            </a:extLst>
          </p:cNvPr>
          <p:cNvSpPr/>
          <p:nvPr/>
        </p:nvSpPr>
        <p:spPr>
          <a:xfrm>
            <a:off x="8262814" y="1905000"/>
            <a:ext cx="2532186" cy="2915755"/>
          </a:xfrm>
          <a:prstGeom prst="rect">
            <a:avLst/>
          </a:prstGeom>
          <a:solidFill>
            <a:srgbClr val="E6E6E6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89154A-C9A8-4CD3-B61D-89CAF902F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893" y="5255758"/>
            <a:ext cx="2184400" cy="283026"/>
          </a:xfrm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Throws hook for swinging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2F3C94-8763-45A0-AEBC-88332D74E9C1}"/>
              </a:ext>
            </a:extLst>
          </p:cNvPr>
          <p:cNvSpPr txBox="1">
            <a:spLocks/>
          </p:cNvSpPr>
          <p:nvPr/>
        </p:nvSpPr>
        <p:spPr>
          <a:xfrm>
            <a:off x="1628285" y="3795524"/>
            <a:ext cx="1891818" cy="86177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Grappling Gun</a:t>
            </a:r>
            <a:endParaRPr lang="en-US" sz="9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FE4638-8FDB-4B30-932F-1364C1964459}"/>
              </a:ext>
            </a:extLst>
          </p:cNvPr>
          <p:cNvSpPr txBox="1">
            <a:spLocks/>
          </p:cNvSpPr>
          <p:nvPr/>
        </p:nvSpPr>
        <p:spPr>
          <a:xfrm>
            <a:off x="5003800" y="5255758"/>
            <a:ext cx="2184400" cy="283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Pull and throw objects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1A36F65-7BFE-4638-A337-6B18232EDE8D}"/>
              </a:ext>
            </a:extLst>
          </p:cNvPr>
          <p:cNvSpPr txBox="1">
            <a:spLocks/>
          </p:cNvSpPr>
          <p:nvPr/>
        </p:nvSpPr>
        <p:spPr>
          <a:xfrm>
            <a:off x="8436707" y="5255758"/>
            <a:ext cx="2184400" cy="6061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Teleporting from one portal to another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13E8FCE-C69C-4432-BDC0-9433D8EBAE7F}"/>
              </a:ext>
            </a:extLst>
          </p:cNvPr>
          <p:cNvSpPr txBox="1">
            <a:spLocks/>
          </p:cNvSpPr>
          <p:nvPr/>
        </p:nvSpPr>
        <p:spPr>
          <a:xfrm>
            <a:off x="4780086" y="3694637"/>
            <a:ext cx="245402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600" b="1" dirty="0" smtClean="0">
                <a:solidFill>
                  <a:schemeClr val="bg1"/>
                </a:solidFill>
                <a:latin typeface="+mj-lt"/>
              </a:rPr>
              <a:t>Gravity Gun</a:t>
            </a:r>
            <a:endParaRPr lang="en-US" sz="105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53121EC-A9BE-4E2F-92A4-930AB736A923}"/>
              </a:ext>
            </a:extLst>
          </p:cNvPr>
          <p:cNvSpPr txBox="1">
            <a:spLocks/>
          </p:cNvSpPr>
          <p:nvPr/>
        </p:nvSpPr>
        <p:spPr>
          <a:xfrm>
            <a:off x="8457750" y="3795524"/>
            <a:ext cx="1964516" cy="86177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Teleport Gun</a:t>
            </a:r>
            <a:endParaRPr lang="en-US" sz="9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0DFC9B2-A40D-4D3F-9DB1-5D0081097DA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1914" y="2162175"/>
            <a:ext cx="1128172" cy="112816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E7362BE-CBDE-4BDA-83F4-F9A804FB912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2201644" y="2412957"/>
            <a:ext cx="922898" cy="922898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513EF12F-B1D6-424E-971D-EF0674E5906C}"/>
              </a:ext>
            </a:extLst>
          </p:cNvPr>
          <p:cNvSpPr txBox="1">
            <a:spLocks/>
          </p:cNvSpPr>
          <p:nvPr/>
        </p:nvSpPr>
        <p:spPr>
          <a:xfrm>
            <a:off x="3991429" y="614600"/>
            <a:ext cx="4209142" cy="5873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Super Power Gun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82F91D-084E-4366-A277-60619592E4BB}"/>
              </a:ext>
            </a:extLst>
          </p:cNvPr>
          <p:cNvSpPr/>
          <p:nvPr/>
        </p:nvSpPr>
        <p:spPr>
          <a:xfrm flipV="1">
            <a:off x="8107648" y="885428"/>
            <a:ext cx="2979057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76000">
                <a:srgbClr val="FFC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3B1B01-AF53-4A19-89EE-A6909221D44A}"/>
              </a:ext>
            </a:extLst>
          </p:cNvPr>
          <p:cNvSpPr/>
          <p:nvPr/>
        </p:nvSpPr>
        <p:spPr>
          <a:xfrm flipH="1" flipV="1">
            <a:off x="1105296" y="885428"/>
            <a:ext cx="2979057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76000">
                <a:srgbClr val="FFC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B3958BD0-5A13-48FC-853C-BA767467D9C3}"/>
              </a:ext>
            </a:extLst>
          </p:cNvPr>
          <p:cNvSpPr/>
          <p:nvPr/>
        </p:nvSpPr>
        <p:spPr>
          <a:xfrm flipH="1">
            <a:off x="701465" y="3139175"/>
            <a:ext cx="212934" cy="549066"/>
          </a:xfrm>
          <a:prstGeom prst="chevron">
            <a:avLst>
              <a:gd name="adj" fmla="val 94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DD3B3FFC-DF82-442B-B717-E2CB0FD11CF0}"/>
              </a:ext>
            </a:extLst>
          </p:cNvPr>
          <p:cNvSpPr/>
          <p:nvPr/>
        </p:nvSpPr>
        <p:spPr>
          <a:xfrm>
            <a:off x="11286378" y="3139174"/>
            <a:ext cx="212936" cy="549068"/>
          </a:xfrm>
          <a:prstGeom prst="chevron">
            <a:avLst>
              <a:gd name="adj" fmla="val 94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2308153-483F-493D-8B1B-58D7AD2753A8}"/>
              </a:ext>
            </a:extLst>
          </p:cNvPr>
          <p:cNvCxnSpPr/>
          <p:nvPr/>
        </p:nvCxnSpPr>
        <p:spPr>
          <a:xfrm>
            <a:off x="1743931" y="3688241"/>
            <a:ext cx="1838325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CE9C5A2-3296-4764-9F1D-3B456F2D822F}"/>
              </a:ext>
            </a:extLst>
          </p:cNvPr>
          <p:cNvCxnSpPr/>
          <p:nvPr/>
        </p:nvCxnSpPr>
        <p:spPr>
          <a:xfrm>
            <a:off x="8609745" y="3688241"/>
            <a:ext cx="1838325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836F68-019D-4148-B987-3CD37F2869EC}"/>
              </a:ext>
            </a:extLst>
          </p:cNvPr>
          <p:cNvCxnSpPr>
            <a:cxnSpLocks/>
          </p:cNvCxnSpPr>
          <p:nvPr/>
        </p:nvCxnSpPr>
        <p:spPr>
          <a:xfrm>
            <a:off x="4930102" y="3640616"/>
            <a:ext cx="2331797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762" y="1781175"/>
            <a:ext cx="2954521" cy="2001926"/>
          </a:xfrm>
          <a:prstGeom prst="rect">
            <a:avLst/>
          </a:prstGeom>
        </p:spPr>
      </p:pic>
      <p:pic>
        <p:nvPicPr>
          <p:cNvPr id="1030" name="Picture 6" descr="Alpha Beta Gamer - Karlson is a fast, fun &amp; carnage-filled physics...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792" y="1843962"/>
            <a:ext cx="2592602" cy="19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(Real) Greatest Video Games Of All-Time"/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974" y="1793597"/>
            <a:ext cx="2653526" cy="200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20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7B51400-58FB-47AA-8F98-71E092D80B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FE44C-9838-4CE9-AE51-1E396C9FF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696D-D057-4EE6-BFD4-7935F43F4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91AFEA-34A5-41AC-B75A-F65E3F1D87AB}"/>
              </a:ext>
            </a:extLst>
          </p:cNvPr>
          <p:cNvSpPr/>
          <p:nvPr/>
        </p:nvSpPr>
        <p:spPr>
          <a:xfrm>
            <a:off x="4636242" y="1781175"/>
            <a:ext cx="2919516" cy="32209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122938-D5D6-41D4-BFA8-197A356CF966}"/>
              </a:ext>
            </a:extLst>
          </p:cNvPr>
          <p:cNvSpPr/>
          <p:nvPr/>
        </p:nvSpPr>
        <p:spPr>
          <a:xfrm>
            <a:off x="1397000" y="1905000"/>
            <a:ext cx="2532186" cy="2915755"/>
          </a:xfrm>
          <a:prstGeom prst="rect">
            <a:avLst/>
          </a:prstGeom>
          <a:solidFill>
            <a:srgbClr val="E6E6E6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2E8D02-1619-4565-8361-814F2B51D957}"/>
              </a:ext>
            </a:extLst>
          </p:cNvPr>
          <p:cNvSpPr/>
          <p:nvPr/>
        </p:nvSpPr>
        <p:spPr>
          <a:xfrm>
            <a:off x="8262814" y="1905000"/>
            <a:ext cx="2532186" cy="2915755"/>
          </a:xfrm>
          <a:prstGeom prst="rect">
            <a:avLst/>
          </a:prstGeom>
          <a:solidFill>
            <a:srgbClr val="E6E6E6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89154A-C9A8-4CD3-B61D-89CAF902F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869" y="5186453"/>
            <a:ext cx="2184400" cy="415498"/>
          </a:xfrm>
        </p:spPr>
        <p:txBody>
          <a:bodyPr wrap="square">
            <a:spAutoFit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b="1" dirty="0" smtClean="0">
                <a:solidFill>
                  <a:schemeClr val="bg1"/>
                </a:solidFill>
              </a:rPr>
              <a:t>Runs on walls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2F3C94-8763-45A0-AEBC-88332D74E9C1}"/>
              </a:ext>
            </a:extLst>
          </p:cNvPr>
          <p:cNvSpPr txBox="1">
            <a:spLocks/>
          </p:cNvSpPr>
          <p:nvPr/>
        </p:nvSpPr>
        <p:spPr>
          <a:xfrm>
            <a:off x="1628285" y="4010967"/>
            <a:ext cx="1891818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Wall Run</a:t>
            </a:r>
            <a:endParaRPr lang="en-US" sz="9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FE4638-8FDB-4B30-932F-1364C1964459}"/>
              </a:ext>
            </a:extLst>
          </p:cNvPr>
          <p:cNvSpPr txBox="1">
            <a:spLocks/>
          </p:cNvSpPr>
          <p:nvPr/>
        </p:nvSpPr>
        <p:spPr>
          <a:xfrm>
            <a:off x="5003800" y="5255758"/>
            <a:ext cx="2184400" cy="3638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chemeClr val="bg1"/>
                </a:solidFill>
              </a:rPr>
              <a:t>Fast speed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1A36F65-7BFE-4638-A337-6B18232EDE8D}"/>
              </a:ext>
            </a:extLst>
          </p:cNvPr>
          <p:cNvSpPr txBox="1">
            <a:spLocks/>
          </p:cNvSpPr>
          <p:nvPr/>
        </p:nvSpPr>
        <p:spPr>
          <a:xfrm>
            <a:off x="8504976" y="5186453"/>
            <a:ext cx="21844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chemeClr val="bg1"/>
                </a:solidFill>
              </a:rPr>
              <a:t>Have double health than other characters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13E8FCE-C69C-4432-BDC0-9433D8EBAE7F}"/>
              </a:ext>
            </a:extLst>
          </p:cNvPr>
          <p:cNvSpPr txBox="1">
            <a:spLocks/>
          </p:cNvSpPr>
          <p:nvPr/>
        </p:nvSpPr>
        <p:spPr>
          <a:xfrm>
            <a:off x="4780086" y="3971636"/>
            <a:ext cx="2454028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600" b="1" dirty="0" smtClean="0">
                <a:solidFill>
                  <a:schemeClr val="bg1"/>
                </a:solidFill>
                <a:latin typeface="+mj-lt"/>
              </a:rPr>
              <a:t>Speed Run</a:t>
            </a:r>
            <a:endParaRPr lang="en-US" sz="105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53121EC-A9BE-4E2F-92A4-930AB736A923}"/>
              </a:ext>
            </a:extLst>
          </p:cNvPr>
          <p:cNvSpPr txBox="1">
            <a:spLocks/>
          </p:cNvSpPr>
          <p:nvPr/>
        </p:nvSpPr>
        <p:spPr>
          <a:xfrm>
            <a:off x="8457750" y="3795524"/>
            <a:ext cx="1964516" cy="86177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Double health</a:t>
            </a:r>
            <a:endParaRPr lang="en-US" sz="9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0DFC9B2-A40D-4D3F-9DB1-5D0081097DA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1914" y="2162175"/>
            <a:ext cx="1128172" cy="112816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E7362BE-CBDE-4BDA-83F4-F9A804FB912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2201644" y="2412957"/>
            <a:ext cx="922898" cy="922898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513EF12F-B1D6-424E-971D-EF0674E5906C}"/>
              </a:ext>
            </a:extLst>
          </p:cNvPr>
          <p:cNvSpPr txBox="1">
            <a:spLocks/>
          </p:cNvSpPr>
          <p:nvPr/>
        </p:nvSpPr>
        <p:spPr>
          <a:xfrm>
            <a:off x="3991429" y="614600"/>
            <a:ext cx="4209142" cy="5873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Super Powers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82F91D-084E-4366-A277-60619592E4BB}"/>
              </a:ext>
            </a:extLst>
          </p:cNvPr>
          <p:cNvSpPr/>
          <p:nvPr/>
        </p:nvSpPr>
        <p:spPr>
          <a:xfrm flipV="1">
            <a:off x="8107648" y="885428"/>
            <a:ext cx="2979057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76000">
                <a:srgbClr val="FFC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3B1B01-AF53-4A19-89EE-A6909221D44A}"/>
              </a:ext>
            </a:extLst>
          </p:cNvPr>
          <p:cNvSpPr/>
          <p:nvPr/>
        </p:nvSpPr>
        <p:spPr>
          <a:xfrm flipH="1" flipV="1">
            <a:off x="1105296" y="885428"/>
            <a:ext cx="2979057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76000">
                <a:srgbClr val="FFC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B3958BD0-5A13-48FC-853C-BA767467D9C3}"/>
              </a:ext>
            </a:extLst>
          </p:cNvPr>
          <p:cNvSpPr/>
          <p:nvPr/>
        </p:nvSpPr>
        <p:spPr>
          <a:xfrm flipH="1">
            <a:off x="701465" y="3139175"/>
            <a:ext cx="212934" cy="549066"/>
          </a:xfrm>
          <a:prstGeom prst="chevron">
            <a:avLst>
              <a:gd name="adj" fmla="val 94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DD3B3FFC-DF82-442B-B717-E2CB0FD11CF0}"/>
              </a:ext>
            </a:extLst>
          </p:cNvPr>
          <p:cNvSpPr/>
          <p:nvPr/>
        </p:nvSpPr>
        <p:spPr>
          <a:xfrm>
            <a:off x="11286378" y="3139174"/>
            <a:ext cx="212936" cy="549068"/>
          </a:xfrm>
          <a:prstGeom prst="chevron">
            <a:avLst>
              <a:gd name="adj" fmla="val 94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2308153-483F-493D-8B1B-58D7AD2753A8}"/>
              </a:ext>
            </a:extLst>
          </p:cNvPr>
          <p:cNvCxnSpPr/>
          <p:nvPr/>
        </p:nvCxnSpPr>
        <p:spPr>
          <a:xfrm>
            <a:off x="1743931" y="3688241"/>
            <a:ext cx="1838325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CE9C5A2-3296-4764-9F1D-3B456F2D822F}"/>
              </a:ext>
            </a:extLst>
          </p:cNvPr>
          <p:cNvCxnSpPr/>
          <p:nvPr/>
        </p:nvCxnSpPr>
        <p:spPr>
          <a:xfrm>
            <a:off x="8609745" y="3688241"/>
            <a:ext cx="1838325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836F68-019D-4148-B987-3CD37F2869EC}"/>
              </a:ext>
            </a:extLst>
          </p:cNvPr>
          <p:cNvCxnSpPr>
            <a:cxnSpLocks/>
          </p:cNvCxnSpPr>
          <p:nvPr/>
        </p:nvCxnSpPr>
        <p:spPr>
          <a:xfrm>
            <a:off x="4930102" y="3640616"/>
            <a:ext cx="2331797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Wall Running in Unity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77" y="1901502"/>
            <a:ext cx="2523409" cy="178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ull Speed Running GIF by KingfisherWorld - Find &amp; Share on GIPHY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761" y="1790865"/>
            <a:ext cx="2932997" cy="184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ealth Bar Png Transparent Images – Free PNG Images Vector, PSD, Clipart,  Template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48" y="1932635"/>
            <a:ext cx="3073095" cy="15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89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F86224-8CB6-4A6F-BD13-87F74314FE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251A9-CAA0-4945-B029-C8837040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696D-D057-4EE6-BFD4-7935F43F45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40A804A-D82F-4454-973C-D6F2707D7EB6}"/>
              </a:ext>
            </a:extLst>
          </p:cNvPr>
          <p:cNvSpPr txBox="1">
            <a:spLocks/>
          </p:cNvSpPr>
          <p:nvPr/>
        </p:nvSpPr>
        <p:spPr>
          <a:xfrm>
            <a:off x="8766527" y="997872"/>
            <a:ext cx="2301523" cy="193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bg1"/>
                </a:solidFill>
              </a:rPr>
              <a:t>Map Obstacle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4B6E30B-5D55-4B67-B69B-73CA2DDD19A1}"/>
              </a:ext>
            </a:extLst>
          </p:cNvPr>
          <p:cNvSpPr txBox="1">
            <a:spLocks/>
          </p:cNvSpPr>
          <p:nvPr/>
        </p:nvSpPr>
        <p:spPr>
          <a:xfrm>
            <a:off x="7574138" y="5023397"/>
            <a:ext cx="2301523" cy="283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Attacks of enemies</a:t>
            </a: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E87FB199-0B81-46B7-97F3-8BDEB5369B60}"/>
              </a:ext>
            </a:extLst>
          </p:cNvPr>
          <p:cNvSpPr/>
          <p:nvPr/>
        </p:nvSpPr>
        <p:spPr>
          <a:xfrm>
            <a:off x="3543298" y="0"/>
            <a:ext cx="5105404" cy="4403544"/>
          </a:xfrm>
          <a:prstGeom prst="parallelogram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897BE62-BE4D-4FB0-917C-C13F3AC9AB16}"/>
              </a:ext>
            </a:extLst>
          </p:cNvPr>
          <p:cNvSpPr txBox="1">
            <a:spLocks/>
          </p:cNvSpPr>
          <p:nvPr/>
        </p:nvSpPr>
        <p:spPr>
          <a:xfrm>
            <a:off x="1620180" y="5112524"/>
            <a:ext cx="2301523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bg1"/>
                </a:solidFill>
              </a:rPr>
              <a:t>20% Health will decrease after every one minute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0189A6-7DFA-48E7-8603-A2C79359BF87}"/>
              </a:ext>
            </a:extLst>
          </p:cNvPr>
          <p:cNvSpPr/>
          <p:nvPr/>
        </p:nvSpPr>
        <p:spPr>
          <a:xfrm>
            <a:off x="10668000" y="4997572"/>
            <a:ext cx="800100" cy="8001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00DC359-DD6A-4B0A-B9DA-53EE1EB19450}"/>
              </a:ext>
            </a:extLst>
          </p:cNvPr>
          <p:cNvSpPr/>
          <p:nvPr/>
        </p:nvSpPr>
        <p:spPr>
          <a:xfrm>
            <a:off x="10668000" y="829425"/>
            <a:ext cx="800100" cy="8001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56DF673-AE22-4A06-8F90-3014D365382F}"/>
              </a:ext>
            </a:extLst>
          </p:cNvPr>
          <p:cNvSpPr/>
          <p:nvPr/>
        </p:nvSpPr>
        <p:spPr>
          <a:xfrm>
            <a:off x="615715" y="5138227"/>
            <a:ext cx="800100" cy="8001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7445EF7-4385-459F-ACE4-B56D33345865}"/>
              </a:ext>
            </a:extLst>
          </p:cNvPr>
          <p:cNvSpPr/>
          <p:nvPr/>
        </p:nvSpPr>
        <p:spPr>
          <a:xfrm>
            <a:off x="733425" y="829425"/>
            <a:ext cx="800100" cy="8001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66AF4B9-9D83-49AF-BCD8-DED42DBE7C10}"/>
              </a:ext>
            </a:extLst>
          </p:cNvPr>
          <p:cNvCxnSpPr>
            <a:cxnSpLocks/>
          </p:cNvCxnSpPr>
          <p:nvPr/>
        </p:nvCxnSpPr>
        <p:spPr>
          <a:xfrm>
            <a:off x="1775318" y="1229475"/>
            <a:ext cx="2291857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AC6539C-86E3-4099-8436-AFC64AB8C707}"/>
              </a:ext>
            </a:extLst>
          </p:cNvPr>
          <p:cNvCxnSpPr>
            <a:cxnSpLocks/>
          </p:cNvCxnSpPr>
          <p:nvPr/>
        </p:nvCxnSpPr>
        <p:spPr>
          <a:xfrm>
            <a:off x="8572500" y="1229475"/>
            <a:ext cx="1866900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B98145B-5729-4247-A19D-EDB8053E62E5}"/>
              </a:ext>
            </a:extLst>
          </p:cNvPr>
          <p:cNvCxnSpPr>
            <a:cxnSpLocks/>
          </p:cNvCxnSpPr>
          <p:nvPr/>
        </p:nvCxnSpPr>
        <p:spPr>
          <a:xfrm>
            <a:off x="1657608" y="5538277"/>
            <a:ext cx="1701307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D4F8462-BBB2-4469-AA16-7295D445B4F5}"/>
              </a:ext>
            </a:extLst>
          </p:cNvPr>
          <p:cNvCxnSpPr>
            <a:cxnSpLocks/>
          </p:cNvCxnSpPr>
          <p:nvPr/>
        </p:nvCxnSpPr>
        <p:spPr>
          <a:xfrm>
            <a:off x="7943850" y="5397622"/>
            <a:ext cx="2495550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86583B-EEE6-4512-820B-66749C05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1092" y="2106164"/>
            <a:ext cx="4610500" cy="914096"/>
          </a:xfr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Obstacles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3897BE62-BE4D-4FB0-917C-C13F3AC9AB16}"/>
              </a:ext>
            </a:extLst>
          </p:cNvPr>
          <p:cNvSpPr txBox="1">
            <a:spLocks/>
          </p:cNvSpPr>
          <p:nvPr/>
        </p:nvSpPr>
        <p:spPr>
          <a:xfrm>
            <a:off x="1770484" y="826692"/>
            <a:ext cx="2301523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bg1"/>
                </a:solidFill>
              </a:rPr>
              <a:t>Time Limit 5 minutes for every match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5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8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95000"/>
            <a:lumOff val="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285</Words>
  <Application>Microsoft Office PowerPoint</Application>
  <PresentationFormat>Widescreen</PresentationFormat>
  <Paragraphs>90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Segoe UI</vt:lpstr>
      <vt:lpstr>Segoe UI Light</vt:lpstr>
      <vt:lpstr>Office Theme</vt:lpstr>
      <vt:lpstr>FPS  MULTIPLAYER</vt:lpstr>
      <vt:lpstr>INTRODUCTION</vt:lpstr>
      <vt:lpstr>Storyboard (1/2)</vt:lpstr>
      <vt:lpstr>Storyboard (2/2)</vt:lpstr>
      <vt:lpstr>Game features</vt:lpstr>
      <vt:lpstr>Character Selection</vt:lpstr>
      <vt:lpstr>PowerPoint Presentation</vt:lpstr>
      <vt:lpstr>PowerPoint Presentation</vt:lpstr>
      <vt:lpstr>Obstacles</vt:lpstr>
      <vt:lpstr>Tools</vt:lpstr>
      <vt:lpstr>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Ramaditya</dc:creator>
  <cp:lastModifiedBy>Shehzaib Khan</cp:lastModifiedBy>
  <cp:revision>100</cp:revision>
  <dcterms:created xsi:type="dcterms:W3CDTF">2019-07-18T12:14:18Z</dcterms:created>
  <dcterms:modified xsi:type="dcterms:W3CDTF">2021-04-12T08:26:05Z</dcterms:modified>
</cp:coreProperties>
</file>